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66" r:id="rId5"/>
    <p:sldId id="301" r:id="rId6"/>
    <p:sldId id="318" r:id="rId7"/>
    <p:sldId id="324" r:id="rId8"/>
    <p:sldId id="325" r:id="rId9"/>
    <p:sldId id="326" r:id="rId10"/>
    <p:sldId id="330" r:id="rId11"/>
    <p:sldId id="331" r:id="rId12"/>
    <p:sldId id="332" r:id="rId13"/>
    <p:sldId id="333" r:id="rId14"/>
    <p:sldId id="328" r:id="rId15"/>
    <p:sldId id="334" r:id="rId16"/>
    <p:sldId id="275" r:id="rId17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5D6B5B7-9D20-5650-DFF7-D88CE4C257FF}" name="Claudia Bustos Riquelme" initials="CBR" userId="S::cbustos@fundacionoportunidad.cl::bb4e8249-97b7-4eae-a2c9-4fb66651a4f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51A4"/>
    <a:srgbClr val="EC7601"/>
    <a:srgbClr val="F4B334"/>
    <a:srgbClr val="D9D9D9"/>
    <a:srgbClr val="BFBFBF"/>
    <a:srgbClr val="FFFFFF"/>
    <a:srgbClr val="A6A6A6"/>
    <a:srgbClr val="009FE3"/>
    <a:srgbClr val="1F4E79"/>
    <a:srgbClr val="D74C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375EE3-A35A-F8EF-F541-82D0E7D0BC25}" v="12" dt="2023-02-14T20:03:40.971"/>
    <p1510:client id="{3C88FBD5-4960-5418-25D3-83A460455401}" v="6" dt="2023-02-14T19:36:34.301"/>
    <p1510:client id="{4FA5255D-104A-45B9-B6B5-B9E6AA71A4AA}" v="17" dt="2023-02-14T13:35:44.7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ina Peña" userId="5d081060-75e0-45ad-a937-5d676418d461" providerId="ADAL" clId="{4FA5255D-104A-45B9-B6B5-B9E6AA71A4AA}"/>
    <pc:docChg chg="undo custSel addSld delSld modSld sldOrd">
      <pc:chgData name="Karina Peña" userId="5d081060-75e0-45ad-a937-5d676418d461" providerId="ADAL" clId="{4FA5255D-104A-45B9-B6B5-B9E6AA71A4AA}" dt="2023-02-14T13:40:13.118" v="588" actId="47"/>
      <pc:docMkLst>
        <pc:docMk/>
      </pc:docMkLst>
      <pc:sldChg chg="addSp delSp modSp mod">
        <pc:chgData name="Karina Peña" userId="5d081060-75e0-45ad-a937-5d676418d461" providerId="ADAL" clId="{4FA5255D-104A-45B9-B6B5-B9E6AA71A4AA}" dt="2023-02-14T13:14:58.887" v="34" actId="14826"/>
        <pc:sldMkLst>
          <pc:docMk/>
          <pc:sldMk cId="1877818079" sldId="266"/>
        </pc:sldMkLst>
        <pc:spChg chg="mod">
          <ac:chgData name="Karina Peña" userId="5d081060-75e0-45ad-a937-5d676418d461" providerId="ADAL" clId="{4FA5255D-104A-45B9-B6B5-B9E6AA71A4AA}" dt="2023-02-14T13:13:37.195" v="13" actId="20577"/>
          <ac:spMkLst>
            <pc:docMk/>
            <pc:sldMk cId="1877818079" sldId="266"/>
            <ac:spMk id="11" creationId="{AAD794B5-2790-C8DA-B01A-B758BA5B69CE}"/>
          </ac:spMkLst>
        </pc:spChg>
        <pc:spChg chg="mod">
          <ac:chgData name="Karina Peña" userId="5d081060-75e0-45ad-a937-5d676418d461" providerId="ADAL" clId="{4FA5255D-104A-45B9-B6B5-B9E6AA71A4AA}" dt="2023-02-14T13:13:44.983" v="31" actId="20577"/>
          <ac:spMkLst>
            <pc:docMk/>
            <pc:sldMk cId="1877818079" sldId="266"/>
            <ac:spMk id="13" creationId="{27EB81A3-786B-C535-6262-18F8FA97FDF9}"/>
          </ac:spMkLst>
        </pc:spChg>
        <pc:picChg chg="add del mod">
          <ac:chgData name="Karina Peña" userId="5d081060-75e0-45ad-a937-5d676418d461" providerId="ADAL" clId="{4FA5255D-104A-45B9-B6B5-B9E6AA71A4AA}" dt="2023-02-14T13:14:58.887" v="34" actId="14826"/>
          <ac:picMkLst>
            <pc:docMk/>
            <pc:sldMk cId="1877818079" sldId="266"/>
            <ac:picMk id="9" creationId="{4E72481E-E0CB-B3AE-46D9-A91CB4C8B50C}"/>
          </ac:picMkLst>
        </pc:picChg>
      </pc:sldChg>
      <pc:sldChg chg="add del">
        <pc:chgData name="Karina Peña" userId="5d081060-75e0-45ad-a937-5d676418d461" providerId="ADAL" clId="{4FA5255D-104A-45B9-B6B5-B9E6AA71A4AA}" dt="2023-02-14T13:40:09.158" v="584" actId="47"/>
        <pc:sldMkLst>
          <pc:docMk/>
          <pc:sldMk cId="538356046" sldId="300"/>
        </pc:sldMkLst>
      </pc:sldChg>
      <pc:sldChg chg="del">
        <pc:chgData name="Karina Peña" userId="5d081060-75e0-45ad-a937-5d676418d461" providerId="ADAL" clId="{4FA5255D-104A-45B9-B6B5-B9E6AA71A4AA}" dt="2023-02-14T13:40:06.676" v="582" actId="47"/>
        <pc:sldMkLst>
          <pc:docMk/>
          <pc:sldMk cId="450326350" sldId="302"/>
        </pc:sldMkLst>
      </pc:sldChg>
      <pc:sldChg chg="add del">
        <pc:chgData name="Karina Peña" userId="5d081060-75e0-45ad-a937-5d676418d461" providerId="ADAL" clId="{4FA5255D-104A-45B9-B6B5-B9E6AA71A4AA}" dt="2023-02-14T13:40:08.357" v="583" actId="47"/>
        <pc:sldMkLst>
          <pc:docMk/>
          <pc:sldMk cId="870644266" sldId="303"/>
        </pc:sldMkLst>
      </pc:sldChg>
      <pc:sldChg chg="add del">
        <pc:chgData name="Karina Peña" userId="5d081060-75e0-45ad-a937-5d676418d461" providerId="ADAL" clId="{4FA5255D-104A-45B9-B6B5-B9E6AA71A4AA}" dt="2023-02-14T13:40:09.921" v="585" actId="47"/>
        <pc:sldMkLst>
          <pc:docMk/>
          <pc:sldMk cId="2941557319" sldId="312"/>
        </pc:sldMkLst>
      </pc:sldChg>
      <pc:sldChg chg="add del">
        <pc:chgData name="Karina Peña" userId="5d081060-75e0-45ad-a937-5d676418d461" providerId="ADAL" clId="{4FA5255D-104A-45B9-B6B5-B9E6AA71A4AA}" dt="2023-02-14T13:40:11.315" v="586" actId="47"/>
        <pc:sldMkLst>
          <pc:docMk/>
          <pc:sldMk cId="111901933" sldId="313"/>
        </pc:sldMkLst>
      </pc:sldChg>
      <pc:sldChg chg="add del">
        <pc:chgData name="Karina Peña" userId="5d081060-75e0-45ad-a937-5d676418d461" providerId="ADAL" clId="{4FA5255D-104A-45B9-B6B5-B9E6AA71A4AA}" dt="2023-02-14T13:40:12.192" v="587" actId="47"/>
        <pc:sldMkLst>
          <pc:docMk/>
          <pc:sldMk cId="4194339835" sldId="314"/>
        </pc:sldMkLst>
      </pc:sldChg>
      <pc:sldChg chg="delSp modSp add mod modClrScheme chgLayout">
        <pc:chgData name="Karina Peña" userId="5d081060-75e0-45ad-a937-5d676418d461" providerId="ADAL" clId="{4FA5255D-104A-45B9-B6B5-B9E6AA71A4AA}" dt="2023-02-14T13:16:44.643" v="44" actId="1076"/>
        <pc:sldMkLst>
          <pc:docMk/>
          <pc:sldMk cId="6764695" sldId="318"/>
        </pc:sldMkLst>
        <pc:spChg chg="mod">
          <ac:chgData name="Karina Peña" userId="5d081060-75e0-45ad-a937-5d676418d461" providerId="ADAL" clId="{4FA5255D-104A-45B9-B6B5-B9E6AA71A4AA}" dt="2023-02-14T13:16:44.643" v="44" actId="1076"/>
          <ac:spMkLst>
            <pc:docMk/>
            <pc:sldMk cId="6764695" sldId="318"/>
            <ac:spMk id="4" creationId="{00000000-0000-0000-0000-000000000000}"/>
          </ac:spMkLst>
        </pc:spChg>
        <pc:spChg chg="del">
          <ac:chgData name="Karina Peña" userId="5d081060-75e0-45ad-a937-5d676418d461" providerId="ADAL" clId="{4FA5255D-104A-45B9-B6B5-B9E6AA71A4AA}" dt="2023-02-14T13:16:21.230" v="40" actId="478"/>
          <ac:spMkLst>
            <pc:docMk/>
            <pc:sldMk cId="6764695" sldId="318"/>
            <ac:spMk id="5" creationId="{00000000-0000-0000-0000-000000000000}"/>
          </ac:spMkLst>
        </pc:spChg>
        <pc:picChg chg="mod ord modCrop">
          <ac:chgData name="Karina Peña" userId="5d081060-75e0-45ad-a937-5d676418d461" providerId="ADAL" clId="{4FA5255D-104A-45B9-B6B5-B9E6AA71A4AA}" dt="2023-02-14T13:16:34.150" v="42" actId="732"/>
          <ac:picMkLst>
            <pc:docMk/>
            <pc:sldMk cId="6764695" sldId="318"/>
            <ac:picMk id="3" creationId="{00000000-0000-0000-0000-000000000000}"/>
          </ac:picMkLst>
        </pc:picChg>
      </pc:sldChg>
      <pc:sldChg chg="add del">
        <pc:chgData name="Karina Peña" userId="5d081060-75e0-45ad-a937-5d676418d461" providerId="ADAL" clId="{4FA5255D-104A-45B9-B6B5-B9E6AA71A4AA}" dt="2023-02-14T13:26:07.399" v="133" actId="47"/>
        <pc:sldMkLst>
          <pc:docMk/>
          <pc:sldMk cId="1217155711" sldId="319"/>
        </pc:sldMkLst>
      </pc:sldChg>
      <pc:sldChg chg="delSp modSp add del mod modClrScheme chgLayout">
        <pc:chgData name="Karina Peña" userId="5d081060-75e0-45ad-a937-5d676418d461" providerId="ADAL" clId="{4FA5255D-104A-45B9-B6B5-B9E6AA71A4AA}" dt="2023-02-14T13:28:19.353" v="143" actId="47"/>
        <pc:sldMkLst>
          <pc:docMk/>
          <pc:sldMk cId="728642138" sldId="321"/>
        </pc:sldMkLst>
        <pc:spChg chg="mod ord">
          <ac:chgData name="Karina Peña" userId="5d081060-75e0-45ad-a937-5d676418d461" providerId="ADAL" clId="{4FA5255D-104A-45B9-B6B5-B9E6AA71A4AA}" dt="2023-02-14T13:26:28.711" v="137" actId="700"/>
          <ac:spMkLst>
            <pc:docMk/>
            <pc:sldMk cId="728642138" sldId="321"/>
            <ac:spMk id="2" creationId="{00000000-0000-0000-0000-000000000000}"/>
          </ac:spMkLst>
        </pc:spChg>
        <pc:spChg chg="mod ord">
          <ac:chgData name="Karina Peña" userId="5d081060-75e0-45ad-a937-5d676418d461" providerId="ADAL" clId="{4FA5255D-104A-45B9-B6B5-B9E6AA71A4AA}" dt="2023-02-14T13:26:28.777" v="138" actId="27636"/>
          <ac:spMkLst>
            <pc:docMk/>
            <pc:sldMk cId="728642138" sldId="321"/>
            <ac:spMk id="3" creationId="{00000000-0000-0000-0000-000000000000}"/>
          </ac:spMkLst>
        </pc:spChg>
        <pc:spChg chg="del">
          <ac:chgData name="Karina Peña" userId="5d081060-75e0-45ad-a937-5d676418d461" providerId="ADAL" clId="{4FA5255D-104A-45B9-B6B5-B9E6AA71A4AA}" dt="2023-02-14T13:26:31.697" v="139" actId="478"/>
          <ac:spMkLst>
            <pc:docMk/>
            <pc:sldMk cId="728642138" sldId="321"/>
            <ac:spMk id="9" creationId="{00000000-0000-0000-0000-000000000000}"/>
          </ac:spMkLst>
        </pc:spChg>
      </pc:sldChg>
      <pc:sldChg chg="add del">
        <pc:chgData name="Karina Peña" userId="5d081060-75e0-45ad-a937-5d676418d461" providerId="ADAL" clId="{4FA5255D-104A-45B9-B6B5-B9E6AA71A4AA}" dt="2023-02-14T13:23:02.474" v="82" actId="2696"/>
        <pc:sldMkLst>
          <pc:docMk/>
          <pc:sldMk cId="556529793" sldId="322"/>
        </pc:sldMkLst>
      </pc:sldChg>
      <pc:sldChg chg="add del">
        <pc:chgData name="Karina Peña" userId="5d081060-75e0-45ad-a937-5d676418d461" providerId="ADAL" clId="{4FA5255D-104A-45B9-B6B5-B9E6AA71A4AA}" dt="2023-02-14T13:40:13.118" v="588" actId="47"/>
        <pc:sldMkLst>
          <pc:docMk/>
          <pc:sldMk cId="773206061" sldId="323"/>
        </pc:sldMkLst>
      </pc:sldChg>
      <pc:sldChg chg="addSp delSp modSp add mod modClrScheme chgLayout">
        <pc:chgData name="Karina Peña" userId="5d081060-75e0-45ad-a937-5d676418d461" providerId="ADAL" clId="{4FA5255D-104A-45B9-B6B5-B9E6AA71A4AA}" dt="2023-02-14T13:18:06.972" v="56" actId="1076"/>
        <pc:sldMkLst>
          <pc:docMk/>
          <pc:sldMk cId="2747993629" sldId="324"/>
        </pc:sldMkLst>
        <pc:spChg chg="add mod">
          <ac:chgData name="Karina Peña" userId="5d081060-75e0-45ad-a937-5d676418d461" providerId="ADAL" clId="{4FA5255D-104A-45B9-B6B5-B9E6AA71A4AA}" dt="2023-02-14T13:18:01.485" v="55"/>
          <ac:spMkLst>
            <pc:docMk/>
            <pc:sldMk cId="2747993629" sldId="324"/>
            <ac:spMk id="2" creationId="{61056979-3A07-A09E-1603-A450411D9F20}"/>
          </ac:spMkLst>
        </pc:spChg>
        <pc:spChg chg="mod">
          <ac:chgData name="Karina Peña" userId="5d081060-75e0-45ad-a937-5d676418d461" providerId="ADAL" clId="{4FA5255D-104A-45B9-B6B5-B9E6AA71A4AA}" dt="2023-02-14T13:18:06.972" v="56" actId="1076"/>
          <ac:spMkLst>
            <pc:docMk/>
            <pc:sldMk cId="2747993629" sldId="324"/>
            <ac:spMk id="5" creationId="{00000000-0000-0000-0000-000000000000}"/>
          </ac:spMkLst>
        </pc:spChg>
        <pc:spChg chg="del">
          <ac:chgData name="Karina Peña" userId="5d081060-75e0-45ad-a937-5d676418d461" providerId="ADAL" clId="{4FA5255D-104A-45B9-B6B5-B9E6AA71A4AA}" dt="2023-02-14T13:16:50.442" v="45" actId="478"/>
          <ac:spMkLst>
            <pc:docMk/>
            <pc:sldMk cId="2747993629" sldId="324"/>
            <ac:spMk id="6" creationId="{00000000-0000-0000-0000-000000000000}"/>
          </ac:spMkLst>
        </pc:spChg>
        <pc:picChg chg="mod ord modCrop">
          <ac:chgData name="Karina Peña" userId="5d081060-75e0-45ad-a937-5d676418d461" providerId="ADAL" clId="{4FA5255D-104A-45B9-B6B5-B9E6AA71A4AA}" dt="2023-02-14T13:17:22.487" v="48" actId="732"/>
          <ac:picMkLst>
            <pc:docMk/>
            <pc:sldMk cId="2747993629" sldId="324"/>
            <ac:picMk id="4" creationId="{00000000-0000-0000-0000-000000000000}"/>
          </ac:picMkLst>
        </pc:picChg>
      </pc:sldChg>
      <pc:sldChg chg="delSp modSp add mod modClrScheme chgLayout">
        <pc:chgData name="Karina Peña" userId="5d081060-75e0-45ad-a937-5d676418d461" providerId="ADAL" clId="{4FA5255D-104A-45B9-B6B5-B9E6AA71A4AA}" dt="2023-02-14T13:19:18.263" v="68" actId="14826"/>
        <pc:sldMkLst>
          <pc:docMk/>
          <pc:sldMk cId="2589673736" sldId="325"/>
        </pc:sldMkLst>
        <pc:spChg chg="del mod">
          <ac:chgData name="Karina Peña" userId="5d081060-75e0-45ad-a937-5d676418d461" providerId="ADAL" clId="{4FA5255D-104A-45B9-B6B5-B9E6AA71A4AA}" dt="2023-02-14T13:17:53.485" v="54" actId="478"/>
          <ac:spMkLst>
            <pc:docMk/>
            <pc:sldMk cId="2589673736" sldId="325"/>
            <ac:spMk id="4" creationId="{00000000-0000-0000-0000-000000000000}"/>
          </ac:spMkLst>
        </pc:spChg>
        <pc:spChg chg="mod">
          <ac:chgData name="Karina Peña" userId="5d081060-75e0-45ad-a937-5d676418d461" providerId="ADAL" clId="{4FA5255D-104A-45B9-B6B5-B9E6AA71A4AA}" dt="2023-02-14T13:18:52.701" v="67" actId="20577"/>
          <ac:spMkLst>
            <pc:docMk/>
            <pc:sldMk cId="2589673736" sldId="325"/>
            <ac:spMk id="5" creationId="{00000000-0000-0000-0000-000000000000}"/>
          </ac:spMkLst>
        </pc:spChg>
        <pc:picChg chg="mod ord modCrop">
          <ac:chgData name="Karina Peña" userId="5d081060-75e0-45ad-a937-5d676418d461" providerId="ADAL" clId="{4FA5255D-104A-45B9-B6B5-B9E6AA71A4AA}" dt="2023-02-14T13:19:18.263" v="68" actId="14826"/>
          <ac:picMkLst>
            <pc:docMk/>
            <pc:sldMk cId="2589673736" sldId="325"/>
            <ac:picMk id="3" creationId="{00000000-0000-0000-0000-000000000000}"/>
          </ac:picMkLst>
        </pc:picChg>
      </pc:sldChg>
      <pc:sldChg chg="addSp delSp modSp add mod modClrScheme chgLayout">
        <pc:chgData name="Karina Peña" userId="5d081060-75e0-45ad-a937-5d676418d461" providerId="ADAL" clId="{4FA5255D-104A-45B9-B6B5-B9E6AA71A4AA}" dt="2023-02-14T13:22:48.482" v="81" actId="732"/>
        <pc:sldMkLst>
          <pc:docMk/>
          <pc:sldMk cId="224494640" sldId="326"/>
        </pc:sldMkLst>
        <pc:spChg chg="add mod">
          <ac:chgData name="Karina Peña" userId="5d081060-75e0-45ad-a937-5d676418d461" providerId="ADAL" clId="{4FA5255D-104A-45B9-B6B5-B9E6AA71A4AA}" dt="2023-02-14T13:20:11.950" v="77"/>
          <ac:spMkLst>
            <pc:docMk/>
            <pc:sldMk cId="224494640" sldId="326"/>
            <ac:spMk id="2" creationId="{DD5FE8C8-E39E-716A-D99C-0CEED3410003}"/>
          </ac:spMkLst>
        </pc:spChg>
        <pc:spChg chg="mod">
          <ac:chgData name="Karina Peña" userId="5d081060-75e0-45ad-a937-5d676418d461" providerId="ADAL" clId="{4FA5255D-104A-45B9-B6B5-B9E6AA71A4AA}" dt="2023-02-14T13:20:04.408" v="76" actId="1076"/>
          <ac:spMkLst>
            <pc:docMk/>
            <pc:sldMk cId="224494640" sldId="326"/>
            <ac:spMk id="4" creationId="{00000000-0000-0000-0000-000000000000}"/>
          </ac:spMkLst>
        </pc:spChg>
        <pc:spChg chg="del">
          <ac:chgData name="Karina Peña" userId="5d081060-75e0-45ad-a937-5d676418d461" providerId="ADAL" clId="{4FA5255D-104A-45B9-B6B5-B9E6AA71A4AA}" dt="2023-02-14T13:19:34.535" v="69" actId="478"/>
          <ac:spMkLst>
            <pc:docMk/>
            <pc:sldMk cId="224494640" sldId="326"/>
            <ac:spMk id="5" creationId="{00000000-0000-0000-0000-000000000000}"/>
          </ac:spMkLst>
        </pc:spChg>
        <pc:picChg chg="mod ord modCrop">
          <ac:chgData name="Karina Peña" userId="5d081060-75e0-45ad-a937-5d676418d461" providerId="ADAL" clId="{4FA5255D-104A-45B9-B6B5-B9E6AA71A4AA}" dt="2023-02-14T13:22:48.482" v="81" actId="732"/>
          <ac:picMkLst>
            <pc:docMk/>
            <pc:sldMk cId="224494640" sldId="326"/>
            <ac:picMk id="3" creationId="{00000000-0000-0000-0000-000000000000}"/>
          </ac:picMkLst>
        </pc:picChg>
      </pc:sldChg>
      <pc:sldChg chg="modSp add del mod">
        <pc:chgData name="Karina Peña" userId="5d081060-75e0-45ad-a937-5d676418d461" providerId="ADAL" clId="{4FA5255D-104A-45B9-B6B5-B9E6AA71A4AA}" dt="2023-02-14T13:34:27.598" v="277" actId="47"/>
        <pc:sldMkLst>
          <pc:docMk/>
          <pc:sldMk cId="141516376" sldId="327"/>
        </pc:sldMkLst>
        <pc:spChg chg="mod">
          <ac:chgData name="Karina Peña" userId="5d081060-75e0-45ad-a937-5d676418d461" providerId="ADAL" clId="{4FA5255D-104A-45B9-B6B5-B9E6AA71A4AA}" dt="2023-02-14T13:16:11.975" v="38" actId="27636"/>
          <ac:spMkLst>
            <pc:docMk/>
            <pc:sldMk cId="141516376" sldId="327"/>
            <ac:spMk id="2" creationId="{00000000-0000-0000-0000-000000000000}"/>
          </ac:spMkLst>
        </pc:spChg>
      </pc:sldChg>
      <pc:sldChg chg="addSp delSp modSp add mod modClrScheme chgLayout">
        <pc:chgData name="Karina Peña" userId="5d081060-75e0-45ad-a937-5d676418d461" providerId="ADAL" clId="{4FA5255D-104A-45B9-B6B5-B9E6AA71A4AA}" dt="2023-02-14T13:35:16.209" v="288"/>
        <pc:sldMkLst>
          <pc:docMk/>
          <pc:sldMk cId="1057151357" sldId="328"/>
        </pc:sldMkLst>
        <pc:spChg chg="add mod">
          <ac:chgData name="Karina Peña" userId="5d081060-75e0-45ad-a937-5d676418d461" providerId="ADAL" clId="{4FA5255D-104A-45B9-B6B5-B9E6AA71A4AA}" dt="2023-02-14T13:35:16.209" v="288"/>
          <ac:spMkLst>
            <pc:docMk/>
            <pc:sldMk cId="1057151357" sldId="328"/>
            <ac:spMk id="2" creationId="{7F915FB3-3C5A-88E7-1339-B068F7B30F70}"/>
          </ac:spMkLst>
        </pc:spChg>
        <pc:spChg chg="mod ord">
          <ac:chgData name="Karina Peña" userId="5d081060-75e0-45ad-a937-5d676418d461" providerId="ADAL" clId="{4FA5255D-104A-45B9-B6B5-B9E6AA71A4AA}" dt="2023-02-14T13:35:00.208" v="286" actId="122"/>
          <ac:spMkLst>
            <pc:docMk/>
            <pc:sldMk cId="1057151357" sldId="328"/>
            <ac:spMk id="3" creationId="{00000000-0000-0000-0000-000000000000}"/>
          </ac:spMkLst>
        </pc:spChg>
        <pc:spChg chg="del">
          <ac:chgData name="Karina Peña" userId="5d081060-75e0-45ad-a937-5d676418d461" providerId="ADAL" clId="{4FA5255D-104A-45B9-B6B5-B9E6AA71A4AA}" dt="2023-02-14T13:35:09.797" v="287" actId="478"/>
          <ac:spMkLst>
            <pc:docMk/>
            <pc:sldMk cId="1057151357" sldId="328"/>
            <ac:spMk id="5" creationId="{00000000-0000-0000-0000-000000000000}"/>
          </ac:spMkLst>
        </pc:spChg>
      </pc:sldChg>
      <pc:sldChg chg="add del">
        <pc:chgData name="Karina Peña" userId="5d081060-75e0-45ad-a937-5d676418d461" providerId="ADAL" clId="{4FA5255D-104A-45B9-B6B5-B9E6AA71A4AA}" dt="2023-02-14T13:40:03.684" v="581" actId="47"/>
        <pc:sldMkLst>
          <pc:docMk/>
          <pc:sldMk cId="850824856" sldId="329"/>
        </pc:sldMkLst>
      </pc:sldChg>
      <pc:sldChg chg="addSp modSp add mod">
        <pc:chgData name="Karina Peña" userId="5d081060-75e0-45ad-a937-5d676418d461" providerId="ADAL" clId="{4FA5255D-104A-45B9-B6B5-B9E6AA71A4AA}" dt="2023-02-14T13:24:08.884" v="129" actId="20577"/>
        <pc:sldMkLst>
          <pc:docMk/>
          <pc:sldMk cId="501099832" sldId="330"/>
        </pc:sldMkLst>
        <pc:spChg chg="add mod">
          <ac:chgData name="Karina Peña" userId="5d081060-75e0-45ad-a937-5d676418d461" providerId="ADAL" clId="{4FA5255D-104A-45B9-B6B5-B9E6AA71A4AA}" dt="2023-02-14T13:24:08.884" v="129" actId="20577"/>
          <ac:spMkLst>
            <pc:docMk/>
            <pc:sldMk cId="501099832" sldId="330"/>
            <ac:spMk id="7" creationId="{7E18734B-9CA8-E526-8C38-5A969832AC21}"/>
          </ac:spMkLst>
        </pc:spChg>
      </pc:sldChg>
      <pc:sldChg chg="modSp add mod">
        <pc:chgData name="Karina Peña" userId="5d081060-75e0-45ad-a937-5d676418d461" providerId="ADAL" clId="{4FA5255D-104A-45B9-B6B5-B9E6AA71A4AA}" dt="2023-02-14T13:25:20.061" v="132" actId="20577"/>
        <pc:sldMkLst>
          <pc:docMk/>
          <pc:sldMk cId="1289335490" sldId="331"/>
        </pc:sldMkLst>
        <pc:graphicFrameChg chg="modGraphic">
          <ac:chgData name="Karina Peña" userId="5d081060-75e0-45ad-a937-5d676418d461" providerId="ADAL" clId="{4FA5255D-104A-45B9-B6B5-B9E6AA71A4AA}" dt="2023-02-14T13:25:20.061" v="132" actId="20577"/>
          <ac:graphicFrameMkLst>
            <pc:docMk/>
            <pc:sldMk cId="1289335490" sldId="331"/>
            <ac:graphicFrameMk id="4" creationId="{FC8BB6B1-98C6-E0F7-5B36-3E8FE186072F}"/>
          </ac:graphicFrameMkLst>
        </pc:graphicFrameChg>
      </pc:sldChg>
      <pc:sldChg chg="modSp add mod">
        <pc:chgData name="Karina Peña" userId="5d081060-75e0-45ad-a937-5d676418d461" providerId="ADAL" clId="{4FA5255D-104A-45B9-B6B5-B9E6AA71A4AA}" dt="2023-02-14T13:33:19.654" v="192" actId="115"/>
        <pc:sldMkLst>
          <pc:docMk/>
          <pc:sldMk cId="3560866627" sldId="332"/>
        </pc:sldMkLst>
        <pc:spChg chg="mod">
          <ac:chgData name="Karina Peña" userId="5d081060-75e0-45ad-a937-5d676418d461" providerId="ADAL" clId="{4FA5255D-104A-45B9-B6B5-B9E6AA71A4AA}" dt="2023-02-14T13:33:19.654" v="192" actId="115"/>
          <ac:spMkLst>
            <pc:docMk/>
            <pc:sldMk cId="3560866627" sldId="332"/>
            <ac:spMk id="2" creationId="{42102084-0872-0B66-A298-2B5CFA92AC0D}"/>
          </ac:spMkLst>
        </pc:spChg>
      </pc:sldChg>
      <pc:sldChg chg="delSp modSp add mod">
        <pc:chgData name="Karina Peña" userId="5d081060-75e0-45ad-a937-5d676418d461" providerId="ADAL" clId="{4FA5255D-104A-45B9-B6B5-B9E6AA71A4AA}" dt="2023-02-14T13:34:20.328" v="276" actId="5793"/>
        <pc:sldMkLst>
          <pc:docMk/>
          <pc:sldMk cId="1626779144" sldId="333"/>
        </pc:sldMkLst>
        <pc:spChg chg="mod">
          <ac:chgData name="Karina Peña" userId="5d081060-75e0-45ad-a937-5d676418d461" providerId="ADAL" clId="{4FA5255D-104A-45B9-B6B5-B9E6AA71A4AA}" dt="2023-02-14T13:33:45.397" v="204" actId="114"/>
          <ac:spMkLst>
            <pc:docMk/>
            <pc:sldMk cId="1626779144" sldId="333"/>
            <ac:spMk id="2" creationId="{42102084-0872-0B66-A298-2B5CFA92AC0D}"/>
          </ac:spMkLst>
        </pc:spChg>
        <pc:spChg chg="mod">
          <ac:chgData name="Karina Peña" userId="5d081060-75e0-45ad-a937-5d676418d461" providerId="ADAL" clId="{4FA5255D-104A-45B9-B6B5-B9E6AA71A4AA}" dt="2023-02-14T13:34:20.328" v="276" actId="5793"/>
          <ac:spMkLst>
            <pc:docMk/>
            <pc:sldMk cId="1626779144" sldId="333"/>
            <ac:spMk id="3" creationId="{EAA8C4EF-EE70-0E1C-73BD-85DA81E4DFA7}"/>
          </ac:spMkLst>
        </pc:spChg>
        <pc:spChg chg="mod">
          <ac:chgData name="Karina Peña" userId="5d081060-75e0-45ad-a937-5d676418d461" providerId="ADAL" clId="{4FA5255D-104A-45B9-B6B5-B9E6AA71A4AA}" dt="2023-02-14T13:32:21.598" v="171" actId="20577"/>
          <ac:spMkLst>
            <pc:docMk/>
            <pc:sldMk cId="1626779144" sldId="333"/>
            <ac:spMk id="14" creationId="{F5730FBE-75B1-230F-5CF9-EAEC53F6A02A}"/>
          </ac:spMkLst>
        </pc:spChg>
        <pc:picChg chg="del">
          <ac:chgData name="Karina Peña" userId="5d081060-75e0-45ad-a937-5d676418d461" providerId="ADAL" clId="{4FA5255D-104A-45B9-B6B5-B9E6AA71A4AA}" dt="2023-02-14T13:32:00.811" v="145" actId="478"/>
          <ac:picMkLst>
            <pc:docMk/>
            <pc:sldMk cId="1626779144" sldId="333"/>
            <ac:picMk id="4" creationId="{AB8D58E4-7DC3-93AB-47BB-616ABF1C8195}"/>
          </ac:picMkLst>
        </pc:picChg>
        <pc:picChg chg="del">
          <ac:chgData name="Karina Peña" userId="5d081060-75e0-45ad-a937-5d676418d461" providerId="ADAL" clId="{4FA5255D-104A-45B9-B6B5-B9E6AA71A4AA}" dt="2023-02-14T13:32:03.244" v="146" actId="478"/>
          <ac:picMkLst>
            <pc:docMk/>
            <pc:sldMk cId="1626779144" sldId="333"/>
            <ac:picMk id="7" creationId="{A270885E-D9B8-6A4D-3543-02DD6CF542B0}"/>
          </ac:picMkLst>
        </pc:picChg>
      </pc:sldChg>
      <pc:sldChg chg="modSp add del mod ord">
        <pc:chgData name="Karina Peña" userId="5d081060-75e0-45ad-a937-5d676418d461" providerId="ADAL" clId="{4FA5255D-104A-45B9-B6B5-B9E6AA71A4AA}" dt="2023-02-14T13:39:54.524" v="580"/>
        <pc:sldMkLst>
          <pc:docMk/>
          <pc:sldMk cId="3674966195" sldId="334"/>
        </pc:sldMkLst>
        <pc:spChg chg="mod">
          <ac:chgData name="Karina Peña" userId="5d081060-75e0-45ad-a937-5d676418d461" providerId="ADAL" clId="{4FA5255D-104A-45B9-B6B5-B9E6AA71A4AA}" dt="2023-02-14T13:39:39.886" v="578" actId="122"/>
          <ac:spMkLst>
            <pc:docMk/>
            <pc:sldMk cId="3674966195" sldId="334"/>
            <ac:spMk id="5" creationId="{00000000-0000-0000-0000-000000000000}"/>
          </ac:spMkLst>
        </pc:spChg>
      </pc:sldChg>
      <pc:sldMasterChg chg="delSldLayout">
        <pc:chgData name="Karina Peña" userId="5d081060-75e0-45ad-a937-5d676418d461" providerId="ADAL" clId="{4FA5255D-104A-45B9-B6B5-B9E6AA71A4AA}" dt="2023-02-14T13:40:03.684" v="581" actId="47"/>
        <pc:sldMasterMkLst>
          <pc:docMk/>
          <pc:sldMasterMk cId="693916514" sldId="2147483648"/>
        </pc:sldMasterMkLst>
        <pc:sldLayoutChg chg="del">
          <pc:chgData name="Karina Peña" userId="5d081060-75e0-45ad-a937-5d676418d461" providerId="ADAL" clId="{4FA5255D-104A-45B9-B6B5-B9E6AA71A4AA}" dt="2023-02-14T13:40:03.684" v="581" actId="47"/>
          <pc:sldLayoutMkLst>
            <pc:docMk/>
            <pc:sldMasterMk cId="693916514" sldId="2147483648"/>
            <pc:sldLayoutMk cId="3639290041" sldId="2147483661"/>
          </pc:sldLayoutMkLst>
        </pc:sldLayoutChg>
        <pc:sldLayoutChg chg="del">
          <pc:chgData name="Karina Peña" userId="5d081060-75e0-45ad-a937-5d676418d461" providerId="ADAL" clId="{4FA5255D-104A-45B9-B6B5-B9E6AA71A4AA}" dt="2023-02-14T13:26:07.399" v="133" actId="47"/>
          <pc:sldLayoutMkLst>
            <pc:docMk/>
            <pc:sldMasterMk cId="693916514" sldId="2147483648"/>
            <pc:sldLayoutMk cId="2142661157" sldId="2147483662"/>
          </pc:sldLayoutMkLst>
        </pc:sldLayoutChg>
      </pc:sldMasterChg>
    </pc:docChg>
  </pc:docChgLst>
  <pc:docChgLst>
    <pc:chgData name="Marcela Marzolo" userId="S::mmarzolo@fundacionoportunidad.cl::07e8ab6a-bfc8-47d7-a1ff-8d78bbf7c042" providerId="AD" clId="Web-{3C88FBD5-4960-5418-25D3-83A460455401}"/>
    <pc:docChg chg="modSld">
      <pc:chgData name="Marcela Marzolo" userId="S::mmarzolo@fundacionoportunidad.cl::07e8ab6a-bfc8-47d7-a1ff-8d78bbf7c042" providerId="AD" clId="Web-{3C88FBD5-4960-5418-25D3-83A460455401}" dt="2023-02-14T19:36:30.801" v="1" actId="20577"/>
      <pc:docMkLst>
        <pc:docMk/>
      </pc:docMkLst>
      <pc:sldChg chg="modSp">
        <pc:chgData name="Marcela Marzolo" userId="S::mmarzolo@fundacionoportunidad.cl::07e8ab6a-bfc8-47d7-a1ff-8d78bbf7c042" providerId="AD" clId="Web-{3C88FBD5-4960-5418-25D3-83A460455401}" dt="2023-02-14T19:36:30.801" v="1" actId="20577"/>
        <pc:sldMkLst>
          <pc:docMk/>
          <pc:sldMk cId="501099832" sldId="330"/>
        </pc:sldMkLst>
        <pc:spChg chg="mod">
          <ac:chgData name="Marcela Marzolo" userId="S::mmarzolo@fundacionoportunidad.cl::07e8ab6a-bfc8-47d7-a1ff-8d78bbf7c042" providerId="AD" clId="Web-{3C88FBD5-4960-5418-25D3-83A460455401}" dt="2023-02-14T19:36:30.801" v="1" actId="20577"/>
          <ac:spMkLst>
            <pc:docMk/>
            <pc:sldMk cId="501099832" sldId="330"/>
            <ac:spMk id="16" creationId="{4A01287A-E317-B01E-1700-335099E74B1A}"/>
          </ac:spMkLst>
        </pc:spChg>
      </pc:sldChg>
    </pc:docChg>
  </pc:docChgLst>
  <pc:docChgLst>
    <pc:chgData name="Karina Peña" userId="S::kpena@fundacionoportunidad.cl::5d081060-75e0-45ad-a937-5d676418d461" providerId="AD" clId="Web-{07375EE3-A35A-F8EF-F541-82D0E7D0BC25}"/>
    <pc:docChg chg="modSld">
      <pc:chgData name="Karina Peña" userId="S::kpena@fundacionoportunidad.cl::5d081060-75e0-45ad-a937-5d676418d461" providerId="AD" clId="Web-{07375EE3-A35A-F8EF-F541-82D0E7D0BC25}" dt="2023-02-14T20:03:38.721" v="3" actId="20577"/>
      <pc:docMkLst>
        <pc:docMk/>
      </pc:docMkLst>
      <pc:sldChg chg="modSp">
        <pc:chgData name="Karina Peña" userId="S::kpena@fundacionoportunidad.cl::5d081060-75e0-45ad-a937-5d676418d461" providerId="AD" clId="Web-{07375EE3-A35A-F8EF-F541-82D0E7D0BC25}" dt="2023-02-14T20:03:27.862" v="1" actId="20577"/>
        <pc:sldMkLst>
          <pc:docMk/>
          <pc:sldMk cId="3560866627" sldId="332"/>
        </pc:sldMkLst>
        <pc:spChg chg="mod">
          <ac:chgData name="Karina Peña" userId="S::kpena@fundacionoportunidad.cl::5d081060-75e0-45ad-a937-5d676418d461" providerId="AD" clId="Web-{07375EE3-A35A-F8EF-F541-82D0E7D0BC25}" dt="2023-02-14T20:03:27.862" v="1" actId="20577"/>
          <ac:spMkLst>
            <pc:docMk/>
            <pc:sldMk cId="3560866627" sldId="332"/>
            <ac:spMk id="2" creationId="{42102084-0872-0B66-A298-2B5CFA92AC0D}"/>
          </ac:spMkLst>
        </pc:spChg>
      </pc:sldChg>
      <pc:sldChg chg="modSp">
        <pc:chgData name="Karina Peña" userId="S::kpena@fundacionoportunidad.cl::5d081060-75e0-45ad-a937-5d676418d461" providerId="AD" clId="Web-{07375EE3-A35A-F8EF-F541-82D0E7D0BC25}" dt="2023-02-14T20:03:38.721" v="3" actId="20577"/>
        <pc:sldMkLst>
          <pc:docMk/>
          <pc:sldMk cId="1626779144" sldId="333"/>
        </pc:sldMkLst>
        <pc:spChg chg="mod">
          <ac:chgData name="Karina Peña" userId="S::kpena@fundacionoportunidad.cl::5d081060-75e0-45ad-a937-5d676418d461" providerId="AD" clId="Web-{07375EE3-A35A-F8EF-F541-82D0E7D0BC25}" dt="2023-02-14T20:03:38.721" v="3" actId="20577"/>
          <ac:spMkLst>
            <pc:docMk/>
            <pc:sldMk cId="1626779144" sldId="333"/>
            <ac:spMk id="2" creationId="{42102084-0872-0B66-A298-2B5CFA92AC0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59136-A913-4071-9441-D8BA423E0F55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CCA7E-D2CC-40FE-AD6A-32A5420E711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37687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Lámina de portada, para cambiar imagen clic derecho “Cambiar imagen”</a:t>
            </a:r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43497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94441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12980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altLang="es-CL" dirty="0"/>
              <a:t>Recuerde usar un reporte por niño/a donde pueda colocar los días que ha faltado cada mes y un espacio para que los apoderados/as sumen la cantidad de días ausentes total como el ejemplo que está en la diapositiva.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63881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Lámina base 01</a:t>
            </a:r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95334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Lámina base 01</a:t>
            </a:r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15964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bas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1B0A2329-BC73-E579-CB90-B69CF6C5A2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970" y="0"/>
            <a:ext cx="4444030" cy="6858000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2D189136-B5D9-3EBE-5CD7-50ABAE411670}"/>
              </a:ext>
            </a:extLst>
          </p:cNvPr>
          <p:cNvGrpSpPr/>
          <p:nvPr userDrawn="1"/>
        </p:nvGrpSpPr>
        <p:grpSpPr>
          <a:xfrm>
            <a:off x="190814" y="0"/>
            <a:ext cx="167010" cy="6858000"/>
            <a:chOff x="190814" y="0"/>
            <a:chExt cx="167010" cy="6858000"/>
          </a:xfrm>
        </p:grpSpPr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D17544C3-82F2-C982-868D-43FE167E43D5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E81E2E52-99F6-8CAE-2BC4-DCA6236A05E3}"/>
                </a:ext>
              </a:extLst>
            </p:cNvPr>
            <p:cNvSpPr/>
            <p:nvPr/>
          </p:nvSpPr>
          <p:spPr>
            <a:xfrm>
              <a:off x="190814" y="1136656"/>
              <a:ext cx="167010" cy="16701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751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E3BCFDF9-0C99-2135-AE9B-9AE557B44A08}"/>
                </a:ext>
              </a:extLst>
            </p:cNvPr>
            <p:cNvSpPr/>
            <p:nvPr/>
          </p:nvSpPr>
          <p:spPr>
            <a:xfrm>
              <a:off x="190814" y="517165"/>
              <a:ext cx="167010" cy="167010"/>
            </a:xfrm>
            <a:prstGeom prst="ellipse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969EE33-6E33-8A14-B351-4B256F5BE393}"/>
              </a:ext>
            </a:extLst>
          </p:cNvPr>
          <p:cNvSpPr/>
          <p:nvPr userDrawn="1"/>
        </p:nvSpPr>
        <p:spPr>
          <a:xfrm>
            <a:off x="0" y="6334780"/>
            <a:ext cx="12192000" cy="5232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4" name="Imagen 13" descr="Interfaz de usuario gráfica, Texto&#10;&#10;Descripción generada automáticamente con confianza media">
            <a:extLst>
              <a:ext uri="{FF2B5EF4-FFF2-40B4-BE49-F238E27FC236}">
                <a16:creationId xmlns:a16="http://schemas.microsoft.com/office/drawing/2014/main" id="{979771B1-7DF0-9F10-EC2A-18318A1210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105" y="6375440"/>
            <a:ext cx="1607763" cy="48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04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D3C327-CA95-63D9-3E1B-CC1E8F70F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7098023-0935-E8F3-BB5F-B3F948542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D4469F-7B36-F063-B6BD-B3FD32F10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BC6BCB-6437-2FC1-CC68-F586B2421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0DC5BD-7225-7FDF-76A9-2E019D8AE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58595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4C3F97E-6E70-F771-0702-4B3ECCFA50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EC98F2C-29D9-E7A2-DCC2-E3156BC555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F29C307-A538-11E1-94E0-67CF3DEBF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468F19-A2CF-C4B0-14DC-4F39637D6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4F869E-3CAC-C0D2-25BE-9C24F28E3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94380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ágina en blanco + foto DERECH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4FE32668-9A74-4033-AD0E-8BF5081EFE7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r>
              <a:rPr lang="es-CL" dirty="0"/>
              <a:t>Acá insertar una imagen oficial</a:t>
            </a:r>
          </a:p>
          <a:p>
            <a:r>
              <a:rPr lang="es-CL" dirty="0"/>
              <a:t>de la Fundación (con el ícono de abajo)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7A210D4-D8CD-4F8F-B328-4B233039E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0" y="136525"/>
            <a:ext cx="1543793" cy="46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2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4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o destacado - Cele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05BF0DDF-1A06-4AFA-AAEB-6FDB7118B7A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7507" y="2813541"/>
            <a:ext cx="10516985" cy="123091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Esta diapositiva es para destacar una cita, frase o cifra importante.</a:t>
            </a:r>
            <a:endParaRPr lang="en-U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1643A23-11AE-436D-A44F-55B1DD5589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618" y="136525"/>
            <a:ext cx="1543793" cy="468284"/>
          </a:xfrm>
          <a:prstGeom prst="rect">
            <a:avLst/>
          </a:prstGeom>
        </p:spPr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D9CDA045-D64E-4F8E-BF1B-F913E7BD27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6815" y="4197350"/>
            <a:ext cx="10516985" cy="4910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/>
              <a:t>Acá agregar referencia a cita, o una bajada al texto superior.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2092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bas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08C589BA-5CEE-C3C3-C623-4978ACB9E3B0}"/>
              </a:ext>
            </a:extLst>
          </p:cNvPr>
          <p:cNvGrpSpPr/>
          <p:nvPr userDrawn="1"/>
        </p:nvGrpSpPr>
        <p:grpSpPr>
          <a:xfrm>
            <a:off x="190814" y="0"/>
            <a:ext cx="167010" cy="6858000"/>
            <a:chOff x="190814" y="0"/>
            <a:chExt cx="167010" cy="6858000"/>
          </a:xfrm>
        </p:grpSpPr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85CA6D53-850E-8BFF-73BF-D321D7621EA3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DE41D48E-6B40-DD93-3466-E0673A0118DF}"/>
                </a:ext>
              </a:extLst>
            </p:cNvPr>
            <p:cNvSpPr/>
            <p:nvPr/>
          </p:nvSpPr>
          <p:spPr>
            <a:xfrm>
              <a:off x="190814" y="1136656"/>
              <a:ext cx="167010" cy="16701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751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987D7938-DB38-A22B-EEAA-EB557F522D96}"/>
                </a:ext>
              </a:extLst>
            </p:cNvPr>
            <p:cNvSpPr/>
            <p:nvPr/>
          </p:nvSpPr>
          <p:spPr>
            <a:xfrm>
              <a:off x="190814" y="517165"/>
              <a:ext cx="167010" cy="167010"/>
            </a:xfrm>
            <a:prstGeom prst="ellipse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B17C2C6-2EFF-C904-6783-0CA4C4254A05}"/>
              </a:ext>
            </a:extLst>
          </p:cNvPr>
          <p:cNvSpPr/>
          <p:nvPr userDrawn="1"/>
        </p:nvSpPr>
        <p:spPr>
          <a:xfrm>
            <a:off x="0" y="6334780"/>
            <a:ext cx="12192000" cy="5232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 descr="Interfaz de usuario gráfica, Texto&#10;&#10;Descripción generada automáticamente con confianza media">
            <a:extLst>
              <a:ext uri="{FF2B5EF4-FFF2-40B4-BE49-F238E27FC236}">
                <a16:creationId xmlns:a16="http://schemas.microsoft.com/office/drawing/2014/main" id="{F0376F03-F5E4-5B9B-F63C-EFD252023C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105" y="6375440"/>
            <a:ext cx="1607763" cy="48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94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con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cono&#10;&#10;Descripción generada automáticamente">
            <a:extLst>
              <a:ext uri="{FF2B5EF4-FFF2-40B4-BE49-F238E27FC236}">
                <a16:creationId xmlns:a16="http://schemas.microsoft.com/office/drawing/2014/main" id="{47F4A9BF-F820-3EEB-FAFA-A719C10181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970" y="0"/>
            <a:ext cx="4444030" cy="6858000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EBF0EB7D-2234-86E6-B208-058A73C50A2F}"/>
              </a:ext>
            </a:extLst>
          </p:cNvPr>
          <p:cNvGrpSpPr/>
          <p:nvPr userDrawn="1"/>
        </p:nvGrpSpPr>
        <p:grpSpPr>
          <a:xfrm>
            <a:off x="190814" y="0"/>
            <a:ext cx="167010" cy="6858000"/>
            <a:chOff x="190814" y="0"/>
            <a:chExt cx="167010" cy="6858000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204F25DB-FC57-7B0D-EAE5-F0A3CBF84DBE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59EF919B-CD07-7383-D113-D4C02685DFC3}"/>
                </a:ext>
              </a:extLst>
            </p:cNvPr>
            <p:cNvSpPr/>
            <p:nvPr/>
          </p:nvSpPr>
          <p:spPr>
            <a:xfrm>
              <a:off x="190814" y="3228498"/>
              <a:ext cx="167010" cy="16701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751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E55441DF-EE0A-EFF1-A0E6-65D490C8E5E9}"/>
                </a:ext>
              </a:extLst>
            </p:cNvPr>
            <p:cNvSpPr/>
            <p:nvPr/>
          </p:nvSpPr>
          <p:spPr>
            <a:xfrm>
              <a:off x="190814" y="2609007"/>
              <a:ext cx="167010" cy="167010"/>
            </a:xfrm>
            <a:prstGeom prst="ellipse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25E227C-619D-D38D-4FA8-F2E36BB1C59A}"/>
              </a:ext>
            </a:extLst>
          </p:cNvPr>
          <p:cNvSpPr/>
          <p:nvPr userDrawn="1"/>
        </p:nvSpPr>
        <p:spPr>
          <a:xfrm>
            <a:off x="0" y="6334780"/>
            <a:ext cx="12192000" cy="5232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Imagen 11" descr="Interfaz de usuario gráfica, Texto&#10;&#10;Descripción generada automáticamente con confianza media">
            <a:extLst>
              <a:ext uri="{FF2B5EF4-FFF2-40B4-BE49-F238E27FC236}">
                <a16:creationId xmlns:a16="http://schemas.microsoft.com/office/drawing/2014/main" id="{2F298AA5-63C2-44F4-5719-31689A4BDF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105" y="6375440"/>
            <a:ext cx="1607763" cy="48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10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30C5D45A-0B27-91E3-E48E-055864F012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Imagen 8" descr="Texto&#10;&#10;Descripción generada automáticamente">
            <a:extLst>
              <a:ext uri="{FF2B5EF4-FFF2-40B4-BE49-F238E27FC236}">
                <a16:creationId xmlns:a16="http://schemas.microsoft.com/office/drawing/2014/main" id="{2DBD7348-B60E-26B3-1EA7-9B694C6E50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586" y="663352"/>
            <a:ext cx="3178828" cy="954106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EE076CC1-A0B0-E5A7-3735-65B0A35DC36B}"/>
              </a:ext>
            </a:extLst>
          </p:cNvPr>
          <p:cNvGrpSpPr/>
          <p:nvPr userDrawn="1"/>
        </p:nvGrpSpPr>
        <p:grpSpPr>
          <a:xfrm>
            <a:off x="81964" y="0"/>
            <a:ext cx="384709" cy="6858000"/>
            <a:chOff x="81964" y="0"/>
            <a:chExt cx="384709" cy="6858000"/>
          </a:xfrm>
        </p:grpSpPr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8F11C847-F884-A3AB-9867-F477D0D28ECE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BEAECF53-D626-AE3A-051B-EBA87CCEAD13}"/>
                </a:ext>
              </a:extLst>
            </p:cNvPr>
            <p:cNvSpPr/>
            <p:nvPr/>
          </p:nvSpPr>
          <p:spPr>
            <a:xfrm>
              <a:off x="134926" y="1159249"/>
              <a:ext cx="278785" cy="278785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0751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769AE6FE-3A9B-9628-46F7-A7D70DCF8CC2}"/>
                </a:ext>
              </a:extLst>
            </p:cNvPr>
            <p:cNvSpPr/>
            <p:nvPr/>
          </p:nvSpPr>
          <p:spPr>
            <a:xfrm>
              <a:off x="81964" y="332870"/>
              <a:ext cx="384709" cy="384709"/>
            </a:xfrm>
            <a:prstGeom prst="ellipse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5" name="Elipse 14">
            <a:extLst>
              <a:ext uri="{FF2B5EF4-FFF2-40B4-BE49-F238E27FC236}">
                <a16:creationId xmlns:a16="http://schemas.microsoft.com/office/drawing/2014/main" id="{2E13DB75-0237-BE95-C857-3EF77C1303C4}"/>
              </a:ext>
            </a:extLst>
          </p:cNvPr>
          <p:cNvSpPr/>
          <p:nvPr userDrawn="1"/>
        </p:nvSpPr>
        <p:spPr>
          <a:xfrm>
            <a:off x="191607" y="5041574"/>
            <a:ext cx="167010" cy="167010"/>
          </a:xfrm>
          <a:prstGeom prst="ellipse">
            <a:avLst/>
          </a:prstGeom>
          <a:solidFill>
            <a:srgbClr val="D9D9D9"/>
          </a:solidFill>
          <a:ln>
            <a:solidFill>
              <a:srgbClr val="07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6" name="Imagen 15" descr="Código QR&#10;&#10;Descripción generada automáticamente">
            <a:extLst>
              <a:ext uri="{FF2B5EF4-FFF2-40B4-BE49-F238E27FC236}">
                <a16:creationId xmlns:a16="http://schemas.microsoft.com/office/drawing/2014/main" id="{A4798BBD-7464-BB7B-B09E-91ECDA57B2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105" y="3670695"/>
            <a:ext cx="1923789" cy="1923789"/>
          </a:xfrm>
          <a:prstGeom prst="rect">
            <a:avLst/>
          </a:prstGeom>
        </p:spPr>
      </p:pic>
      <p:pic>
        <p:nvPicPr>
          <p:cNvPr id="17" name="Imagen 16" descr="Forma&#10;&#10;Descripción generada automáticamente con confianza baja">
            <a:extLst>
              <a:ext uri="{FF2B5EF4-FFF2-40B4-BE49-F238E27FC236}">
                <a16:creationId xmlns:a16="http://schemas.microsoft.com/office/drawing/2014/main" id="{0EFA3DB2-4769-2F0D-69FD-B066680A39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23" y="6311113"/>
            <a:ext cx="252000" cy="252000"/>
          </a:xfrm>
          <a:prstGeom prst="rect">
            <a:avLst/>
          </a:prstGeom>
        </p:spPr>
      </p:pic>
      <p:pic>
        <p:nvPicPr>
          <p:cNvPr id="18" name="Imagen 17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CEAF9B08-BEFB-A9FD-876E-89E14911E2E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69" y="4999079"/>
            <a:ext cx="251509" cy="252000"/>
          </a:xfrm>
          <a:prstGeom prst="rect">
            <a:avLst/>
          </a:prstGeom>
        </p:spPr>
      </p:pic>
      <p:pic>
        <p:nvPicPr>
          <p:cNvPr id="19" name="Imagen 18" descr="Forma&#10;&#10;Descripción generada automáticamente con confianza baja">
            <a:extLst>
              <a:ext uri="{FF2B5EF4-FFF2-40B4-BE49-F238E27FC236}">
                <a16:creationId xmlns:a16="http://schemas.microsoft.com/office/drawing/2014/main" id="{09C39147-81AE-CACF-FD70-ACCC4A6215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23" y="5873769"/>
            <a:ext cx="252000" cy="252000"/>
          </a:xfrm>
          <a:prstGeom prst="rect">
            <a:avLst/>
          </a:prstGeom>
        </p:spPr>
      </p:pic>
      <p:pic>
        <p:nvPicPr>
          <p:cNvPr id="20" name="Imagen 19" descr="Forma&#10;&#10;Descripción generada automáticamente con confianza baja">
            <a:extLst>
              <a:ext uri="{FF2B5EF4-FFF2-40B4-BE49-F238E27FC236}">
                <a16:creationId xmlns:a16="http://schemas.microsoft.com/office/drawing/2014/main" id="{E4F2240E-108D-2A81-3FA1-52B30501A81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23" y="5436424"/>
            <a:ext cx="252000" cy="252000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50EB9718-94F6-39D5-D30D-FB3AE78A0CD7}"/>
              </a:ext>
            </a:extLst>
          </p:cNvPr>
          <p:cNvSpPr txBox="1"/>
          <p:nvPr userDrawn="1"/>
        </p:nvSpPr>
        <p:spPr>
          <a:xfrm>
            <a:off x="742115" y="5041574"/>
            <a:ext cx="1523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>
                <a:solidFill>
                  <a:srgbClr val="0751A4"/>
                </a:solidFill>
              </a:rPr>
              <a:t>/FunOportunidad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1E782E7-0C6D-4579-8F72-F607D1A7E144}"/>
              </a:ext>
            </a:extLst>
          </p:cNvPr>
          <p:cNvSpPr txBox="1"/>
          <p:nvPr userDrawn="1"/>
        </p:nvSpPr>
        <p:spPr>
          <a:xfrm>
            <a:off x="742115" y="5484807"/>
            <a:ext cx="16052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>
                <a:solidFill>
                  <a:srgbClr val="0751A4"/>
                </a:solidFill>
              </a:rPr>
              <a:t>@fun_oportunidad</a:t>
            </a:r>
          </a:p>
        </p:txBody>
      </p:sp>
      <p:sp>
        <p:nvSpPr>
          <p:cNvPr id="23" name="CuadroTexto 5">
            <a:extLst>
              <a:ext uri="{FF2B5EF4-FFF2-40B4-BE49-F238E27FC236}">
                <a16:creationId xmlns:a16="http://schemas.microsoft.com/office/drawing/2014/main" id="{8CB2F6B5-AE43-C700-8B93-60EFCA02A05C}"/>
              </a:ext>
            </a:extLst>
          </p:cNvPr>
          <p:cNvSpPr txBox="1"/>
          <p:nvPr userDrawn="1"/>
        </p:nvSpPr>
        <p:spPr>
          <a:xfrm>
            <a:off x="742115" y="5928040"/>
            <a:ext cx="1748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100">
                <a:solidFill>
                  <a:srgbClr val="0751A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@fun_Oportunidad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6B8ADF7-64B3-BD9C-D1E8-1C7CAE0B2E94}"/>
              </a:ext>
            </a:extLst>
          </p:cNvPr>
          <p:cNvSpPr txBox="1"/>
          <p:nvPr userDrawn="1"/>
        </p:nvSpPr>
        <p:spPr>
          <a:xfrm>
            <a:off x="742115" y="6371273"/>
            <a:ext cx="35523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>
                <a:solidFill>
                  <a:srgbClr val="0751A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/company/fundaci</a:t>
            </a:r>
            <a:r>
              <a:rPr lang="es-ES" sz="1100">
                <a:solidFill>
                  <a:srgbClr val="0751A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</a:t>
            </a:r>
            <a:r>
              <a:rPr lang="es-CL" sz="1100">
                <a:solidFill>
                  <a:srgbClr val="0751A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n-educacional-oportunidad</a:t>
            </a:r>
            <a:endParaRPr lang="es-CL" sz="1600">
              <a:solidFill>
                <a:srgbClr val="0751A4"/>
              </a:solidFill>
            </a:endParaRP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0344A1BD-02B3-8FF5-421A-18F7416EF4E8}"/>
              </a:ext>
            </a:extLst>
          </p:cNvPr>
          <p:cNvSpPr/>
          <p:nvPr userDrawn="1"/>
        </p:nvSpPr>
        <p:spPr>
          <a:xfrm>
            <a:off x="191607" y="5478919"/>
            <a:ext cx="167010" cy="167010"/>
          </a:xfrm>
          <a:prstGeom prst="ellipse">
            <a:avLst/>
          </a:prstGeom>
          <a:solidFill>
            <a:srgbClr val="D9D9D9"/>
          </a:solidFill>
          <a:ln>
            <a:solidFill>
              <a:srgbClr val="07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7ED9C2EC-BE2F-6C22-9E1E-D5EE4A3E4BB6}"/>
              </a:ext>
            </a:extLst>
          </p:cNvPr>
          <p:cNvSpPr/>
          <p:nvPr userDrawn="1"/>
        </p:nvSpPr>
        <p:spPr>
          <a:xfrm>
            <a:off x="191607" y="5928763"/>
            <a:ext cx="167010" cy="167010"/>
          </a:xfrm>
          <a:prstGeom prst="ellipse">
            <a:avLst/>
          </a:prstGeom>
          <a:solidFill>
            <a:srgbClr val="D9D9D9"/>
          </a:solidFill>
          <a:ln>
            <a:solidFill>
              <a:srgbClr val="07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CCC8F31E-5056-F849-6649-5FE96B382D1F}"/>
              </a:ext>
            </a:extLst>
          </p:cNvPr>
          <p:cNvSpPr/>
          <p:nvPr userDrawn="1"/>
        </p:nvSpPr>
        <p:spPr>
          <a:xfrm>
            <a:off x="191607" y="6366107"/>
            <a:ext cx="167010" cy="167010"/>
          </a:xfrm>
          <a:prstGeom prst="ellipse">
            <a:avLst/>
          </a:prstGeom>
          <a:solidFill>
            <a:srgbClr val="D9D9D9"/>
          </a:solidFill>
          <a:ln>
            <a:solidFill>
              <a:srgbClr val="07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01E0509F-8AB3-82CA-8AB4-52138CF97EFA}"/>
              </a:ext>
            </a:extLst>
          </p:cNvPr>
          <p:cNvSpPr txBox="1"/>
          <p:nvPr userDrawn="1"/>
        </p:nvSpPr>
        <p:spPr>
          <a:xfrm>
            <a:off x="4947613" y="5666430"/>
            <a:ext cx="24571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>
                <a:solidFill>
                  <a:srgbClr val="0751A4"/>
                </a:solidFill>
              </a:rPr>
              <a:t>https://fundacionoportunidad.cl/</a:t>
            </a:r>
          </a:p>
        </p:txBody>
      </p:sp>
    </p:spTree>
    <p:extLst>
      <p:ext uri="{BB962C8B-B14F-4D97-AF65-F5344CB8AC3E}">
        <p14:creationId xmlns:p14="http://schemas.microsoft.com/office/powerpoint/2010/main" val="470164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91B248-4E69-A3C8-6811-1C2298BDC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E2739D8-D7AD-339A-8F9D-0E93E4A6B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70232A6-CCD4-38BF-F0C7-2D5394F82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C0F20C3-30AB-1222-BD14-6294587A29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F6719B5-500D-128A-52DE-5411F3B3C4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F393FD3-66C2-A076-9333-0686131FF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4113483-3C3A-1E1D-5F8C-A1C872C13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A742C6C-C34E-1C8D-FAE6-EA5527A68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37768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23E377-8E44-81D2-E574-70EBC1BB9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B8FEB06-6136-2A35-619A-D3C782589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7D66530-3C26-8A8B-AF8E-670F49B21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09A99E7-AC41-0200-DCA2-E21C7EFA8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50592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4515119-A705-F52A-049C-F727424C4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674C55D-1896-C443-2A73-8B2963C0C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A0AECAA-DEE7-F991-C80E-02C8BD6AF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47792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8C765B-27EE-8DDA-EB26-4B7578D0E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EA393E-E5C9-1310-CE08-F4EA5679E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590841F-CF64-6F30-C6BD-4191385B6C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54A5ACB-3D7A-89D2-9628-AFAEEFC54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D3FCAA-822B-F55C-FBBD-C600F271D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D0C8814-EE14-E835-1051-FC885673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47002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142624-1BD1-CF0A-D27A-476CEFFF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88E0DE4-B9AC-FAC4-0DA0-8F3B43526A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AAF7426-D6F9-161F-5EE7-3D1545EE5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AA7D6BA-0950-33DE-4582-DAB2DB908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448054D-FAA5-5CBD-F259-FAB538638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38FD93A-DF56-A4D1-B3A5-1FFF4942B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83410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8B67C37-FBA1-368E-07F9-DBB7741B1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6AFC69-150B-4D3E-95B4-CF6CBF5FC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274215-D278-2B89-D207-DAD160A969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AF0C2F-7378-0D85-3BB8-6E6FA65B9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8292C3-6FE0-EC64-F9CF-A4D5F3920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93916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4E72481E-E0CB-B3AE-46D9-A91CB4C8B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2" r="8822"/>
          <a:stretch/>
        </p:blipFill>
        <p:spPr>
          <a:xfrm>
            <a:off x="3728015" y="0"/>
            <a:ext cx="8472023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34C6832-834D-8871-ABB3-786BED643164}"/>
              </a:ext>
            </a:extLst>
          </p:cNvPr>
          <p:cNvSpPr/>
          <p:nvPr/>
        </p:nvSpPr>
        <p:spPr>
          <a:xfrm>
            <a:off x="0" y="0"/>
            <a:ext cx="8353778" cy="6858000"/>
          </a:xfrm>
          <a:custGeom>
            <a:avLst/>
            <a:gdLst>
              <a:gd name="connsiteX0" fmla="*/ 0 w 5937956"/>
              <a:gd name="connsiteY0" fmla="*/ 0 h 6858000"/>
              <a:gd name="connsiteX1" fmla="*/ 5937956 w 5937956"/>
              <a:gd name="connsiteY1" fmla="*/ 0 h 6858000"/>
              <a:gd name="connsiteX2" fmla="*/ 5937956 w 5937956"/>
              <a:gd name="connsiteY2" fmla="*/ 6858000 h 6858000"/>
              <a:gd name="connsiteX3" fmla="*/ 0 w 5937956"/>
              <a:gd name="connsiteY3" fmla="*/ 6858000 h 6858000"/>
              <a:gd name="connsiteX4" fmla="*/ 0 w 5937956"/>
              <a:gd name="connsiteY4" fmla="*/ 0 h 6858000"/>
              <a:gd name="connsiteX0" fmla="*/ 0 w 5937956"/>
              <a:gd name="connsiteY0" fmla="*/ 0 h 6858000"/>
              <a:gd name="connsiteX1" fmla="*/ 3228623 w 5937956"/>
              <a:gd name="connsiteY1" fmla="*/ 0 h 6858000"/>
              <a:gd name="connsiteX2" fmla="*/ 5937956 w 5937956"/>
              <a:gd name="connsiteY2" fmla="*/ 6858000 h 6858000"/>
              <a:gd name="connsiteX3" fmla="*/ 0 w 5937956"/>
              <a:gd name="connsiteY3" fmla="*/ 6858000 h 6858000"/>
              <a:gd name="connsiteX4" fmla="*/ 0 w 593795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7956" h="6858000">
                <a:moveTo>
                  <a:pt x="0" y="0"/>
                </a:moveTo>
                <a:lnTo>
                  <a:pt x="3228623" y="0"/>
                </a:lnTo>
                <a:lnTo>
                  <a:pt x="593795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FEF604A8-F60A-A1D8-26D9-D583714E8C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40" y="227693"/>
            <a:ext cx="3178828" cy="95410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AD794B5-2790-C8DA-B01A-B758BA5B69CE}"/>
              </a:ext>
            </a:extLst>
          </p:cNvPr>
          <p:cNvSpPr txBox="1"/>
          <p:nvPr/>
        </p:nvSpPr>
        <p:spPr>
          <a:xfrm>
            <a:off x="296150" y="2901726"/>
            <a:ext cx="5352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0751A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Tercera Reunión  Familias </a:t>
            </a:r>
            <a:endParaRPr lang="es-CL" sz="2800" b="1" dirty="0">
              <a:solidFill>
                <a:srgbClr val="0751A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B421EA2E-AAC3-EB49-ED5D-2935EA61DDC8}"/>
              </a:ext>
            </a:extLst>
          </p:cNvPr>
          <p:cNvSpPr/>
          <p:nvPr/>
        </p:nvSpPr>
        <p:spPr>
          <a:xfrm>
            <a:off x="5998871" y="2880000"/>
            <a:ext cx="549000" cy="549000"/>
          </a:xfrm>
          <a:prstGeom prst="ellipse">
            <a:avLst/>
          </a:prstGeom>
          <a:solidFill>
            <a:srgbClr val="F4B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8B73A8C7-37EF-051B-9FC0-78C14957BB8D}"/>
              </a:ext>
            </a:extLst>
          </p:cNvPr>
          <p:cNvGrpSpPr/>
          <p:nvPr/>
        </p:nvGrpSpPr>
        <p:grpSpPr>
          <a:xfrm>
            <a:off x="81964" y="0"/>
            <a:ext cx="384709" cy="6858000"/>
            <a:chOff x="81964" y="0"/>
            <a:chExt cx="384709" cy="6858000"/>
          </a:xfrm>
        </p:grpSpPr>
        <p:cxnSp>
          <p:nvCxnSpPr>
            <p:cNvPr id="2" name="Conector recto 1">
              <a:extLst>
                <a:ext uri="{FF2B5EF4-FFF2-40B4-BE49-F238E27FC236}">
                  <a16:creationId xmlns:a16="http://schemas.microsoft.com/office/drawing/2014/main" id="{57ED1A88-DF97-C64E-51C6-7B9FD11308F7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8FB59AEA-6C4E-597F-E71A-827FCA341875}"/>
                </a:ext>
              </a:extLst>
            </p:cNvPr>
            <p:cNvSpPr/>
            <p:nvPr/>
          </p:nvSpPr>
          <p:spPr>
            <a:xfrm>
              <a:off x="134926" y="1159249"/>
              <a:ext cx="278785" cy="278785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0751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CC0560EE-6E77-FA77-0482-76618441C8A3}"/>
                </a:ext>
              </a:extLst>
            </p:cNvPr>
            <p:cNvSpPr/>
            <p:nvPr/>
          </p:nvSpPr>
          <p:spPr>
            <a:xfrm>
              <a:off x="81964" y="332870"/>
              <a:ext cx="384709" cy="384709"/>
            </a:xfrm>
            <a:prstGeom prst="ellipse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7EB81A3-786B-C535-6262-18F8FA97FDF9}"/>
              </a:ext>
            </a:extLst>
          </p:cNvPr>
          <p:cNvSpPr txBox="1"/>
          <p:nvPr/>
        </p:nvSpPr>
        <p:spPr>
          <a:xfrm>
            <a:off x="628650" y="6290382"/>
            <a:ext cx="270000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1400" dirty="0">
                <a:solidFill>
                  <a:srgbClr val="0751A4"/>
                </a:solidFill>
              </a:rPr>
              <a:t>Junio  </a:t>
            </a:r>
            <a:endParaRPr lang="es-CL" sz="1400" dirty="0">
              <a:solidFill>
                <a:srgbClr val="0751A4"/>
              </a:solidFill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BAD5F79D-C056-436F-76EF-2F4C0BE7FBB9}"/>
              </a:ext>
            </a:extLst>
          </p:cNvPr>
          <p:cNvSpPr/>
          <p:nvPr/>
        </p:nvSpPr>
        <p:spPr>
          <a:xfrm>
            <a:off x="190814" y="6329549"/>
            <a:ext cx="167010" cy="167010"/>
          </a:xfrm>
          <a:prstGeom prst="ellipse">
            <a:avLst/>
          </a:prstGeom>
          <a:solidFill>
            <a:srgbClr val="D9D9D9"/>
          </a:solidFill>
          <a:ln>
            <a:solidFill>
              <a:srgbClr val="07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77818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CDA3A2E9-640A-5CEB-0CB1-539E2BD0F725}"/>
              </a:ext>
            </a:extLst>
          </p:cNvPr>
          <p:cNvGrpSpPr/>
          <p:nvPr/>
        </p:nvGrpSpPr>
        <p:grpSpPr>
          <a:xfrm>
            <a:off x="-454432" y="5369772"/>
            <a:ext cx="360000" cy="1488228"/>
            <a:chOff x="-578610" y="4839616"/>
            <a:chExt cx="488244" cy="201838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241B7D5A-0846-5085-1B88-97834968A0FB}"/>
                </a:ext>
              </a:extLst>
            </p:cNvPr>
            <p:cNvSpPr/>
            <p:nvPr/>
          </p:nvSpPr>
          <p:spPr>
            <a:xfrm>
              <a:off x="-578610" y="4839616"/>
              <a:ext cx="488244" cy="488244"/>
            </a:xfrm>
            <a:prstGeom prst="rect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31D0287D-292A-537B-9D87-13E4799C94C9}"/>
                </a:ext>
              </a:extLst>
            </p:cNvPr>
            <p:cNvSpPr/>
            <p:nvPr/>
          </p:nvSpPr>
          <p:spPr>
            <a:xfrm>
              <a:off x="-578610" y="5349663"/>
              <a:ext cx="488244" cy="488244"/>
            </a:xfrm>
            <a:prstGeom prst="rect">
              <a:avLst/>
            </a:prstGeom>
            <a:solidFill>
              <a:srgbClr val="EC76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FB22337-3B7B-5B45-A3A9-B24F3C5DB205}"/>
                </a:ext>
              </a:extLst>
            </p:cNvPr>
            <p:cNvSpPr/>
            <p:nvPr/>
          </p:nvSpPr>
          <p:spPr>
            <a:xfrm>
              <a:off x="-578610" y="5859710"/>
              <a:ext cx="488244" cy="488244"/>
            </a:xfrm>
            <a:prstGeom prst="rect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1366AE7-FD4C-4828-2A03-D7702EBA3CB7}"/>
                </a:ext>
              </a:extLst>
            </p:cNvPr>
            <p:cNvSpPr/>
            <p:nvPr/>
          </p:nvSpPr>
          <p:spPr>
            <a:xfrm>
              <a:off x="-578610" y="6369756"/>
              <a:ext cx="488244" cy="488244"/>
            </a:xfrm>
            <a:prstGeom prst="rect">
              <a:avLst/>
            </a:prstGeom>
            <a:solidFill>
              <a:srgbClr val="009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5730FBE-75B1-230F-5CF9-EAEC53F6A02A}"/>
              </a:ext>
            </a:extLst>
          </p:cNvPr>
          <p:cNvSpPr txBox="1"/>
          <p:nvPr/>
        </p:nvSpPr>
        <p:spPr>
          <a:xfrm>
            <a:off x="594358" y="2632093"/>
            <a:ext cx="115976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solidFill>
                  <a:srgbClr val="0751A4"/>
                </a:solidFill>
              </a:rPr>
              <a:t>¡No se frustre! </a:t>
            </a:r>
            <a:endParaRPr lang="es-CL" sz="6000" b="1" dirty="0">
              <a:solidFill>
                <a:srgbClr val="0751A4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2102084-0872-0B66-A298-2B5CFA92AC0D}"/>
              </a:ext>
            </a:extLst>
          </p:cNvPr>
          <p:cNvSpPr txBox="1"/>
          <p:nvPr/>
        </p:nvSpPr>
        <p:spPr>
          <a:xfrm>
            <a:off x="464236" y="1678661"/>
            <a:ext cx="1159764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 su hijo/a ha faltado </a:t>
            </a:r>
            <a:r>
              <a:rPr lang="es-ES" sz="24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más de 8 días</a:t>
            </a:r>
            <a:r>
              <a:rPr lang="es-ES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clases desde marzo hasta hoy….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AA8C4EF-EE70-0E1C-73BD-85DA81E4DFA7}"/>
              </a:ext>
            </a:extLst>
          </p:cNvPr>
          <p:cNvSpPr txBox="1"/>
          <p:nvPr/>
        </p:nvSpPr>
        <p:spPr>
          <a:xfrm>
            <a:off x="297180" y="4309901"/>
            <a:ext cx="11597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¡Aún queda tiempo para revertir esta situación, así es que …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162AD7A5-9398-CFE9-FA11-F15BB664FB56}"/>
              </a:ext>
            </a:extLst>
          </p:cNvPr>
          <p:cNvSpPr/>
          <p:nvPr/>
        </p:nvSpPr>
        <p:spPr>
          <a:xfrm>
            <a:off x="332100" y="70340"/>
            <a:ext cx="1519298" cy="1491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</a:rPr>
              <a:t>Logo de escuela o jardín infantil </a:t>
            </a:r>
            <a:endParaRPr lang="es-CL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779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4294967295"/>
          </p:nvPr>
        </p:nvSpPr>
        <p:spPr>
          <a:xfrm>
            <a:off x="3222624" y="5072502"/>
            <a:ext cx="5819775" cy="115728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s-CL" sz="3200" b="1" i="0" dirty="0">
                <a:solidFill>
                  <a:srgbClr val="0751A4"/>
                </a:solidFill>
              </a:rPr>
              <a:t>¡Confiamos en que sus hijos/as no faltarán más a clases!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935" y="909637"/>
            <a:ext cx="4609155" cy="3834397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7F915FB3-3C5A-88E7-1339-B068F7B30F70}"/>
              </a:ext>
            </a:extLst>
          </p:cNvPr>
          <p:cNvSpPr/>
          <p:nvPr/>
        </p:nvSpPr>
        <p:spPr>
          <a:xfrm>
            <a:off x="332100" y="70340"/>
            <a:ext cx="1519298" cy="1491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</a:rPr>
              <a:t>Logo de escuela o jardín infantil </a:t>
            </a:r>
            <a:endParaRPr lang="es-CL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15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/>
          <p:cNvSpPr txBox="1">
            <a:spLocks/>
          </p:cNvSpPr>
          <p:nvPr/>
        </p:nvSpPr>
        <p:spPr>
          <a:xfrm>
            <a:off x="6591744" y="1235342"/>
            <a:ext cx="4978933" cy="38597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800" b="1" dirty="0">
                <a:solidFill>
                  <a:srgbClr val="0751A4"/>
                </a:solidFill>
              </a:rPr>
              <a:t>Si su hija/o ha faltado sólo por razones de enfermedad, recuerde entregar el </a:t>
            </a:r>
            <a:r>
              <a:rPr lang="es-CL" sz="2800" b="1" u="sng" dirty="0">
                <a:solidFill>
                  <a:srgbClr val="0751A4"/>
                </a:solidFill>
              </a:rPr>
              <a:t>certificado médico correspondiente</a:t>
            </a:r>
            <a:r>
              <a:rPr lang="es-CL" sz="2800" b="1" dirty="0">
                <a:solidFill>
                  <a:srgbClr val="0751A4"/>
                </a:solidFill>
              </a:rPr>
              <a:t> y converse con la Educadora sobre la manera en que puede apoyar los aprendizajes desde el hogar.</a:t>
            </a:r>
          </a:p>
        </p:txBody>
      </p:sp>
      <p:pic>
        <p:nvPicPr>
          <p:cNvPr id="4" name="Marcador de imagen 3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" r="31492" b="7692"/>
          <a:stretch/>
        </p:blipFill>
        <p:spPr>
          <a:xfrm>
            <a:off x="0" y="0"/>
            <a:ext cx="6096000" cy="6330462"/>
          </a:xfrm>
        </p:spPr>
      </p:pic>
    </p:spTree>
    <p:extLst>
      <p:ext uri="{BB962C8B-B14F-4D97-AF65-F5344CB8AC3E}">
        <p14:creationId xmlns:p14="http://schemas.microsoft.com/office/powerpoint/2010/main" val="3674966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05621FBF-513C-26A2-BFDA-70466C4AEBF0}"/>
              </a:ext>
            </a:extLst>
          </p:cNvPr>
          <p:cNvSpPr txBox="1"/>
          <p:nvPr/>
        </p:nvSpPr>
        <p:spPr>
          <a:xfrm>
            <a:off x="3638550" y="2540975"/>
            <a:ext cx="491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751A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¡MUCHAS GRACIAS!</a:t>
            </a:r>
            <a:endParaRPr lang="es-CL" sz="3600" b="1" dirty="0">
              <a:solidFill>
                <a:srgbClr val="0751A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861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C74F64D-CC8F-2AC8-57CD-D12CD35BF4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" r="35846" b="-1118"/>
          <a:stretch/>
        </p:blipFill>
        <p:spPr>
          <a:xfrm>
            <a:off x="6569276" y="0"/>
            <a:ext cx="5622724" cy="6405558"/>
          </a:xfrm>
          <a:prstGeom prst="rect">
            <a:avLst/>
          </a:prstGeom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D207D1B3-FCC4-BA3B-D75E-8575FD6C1FBF}"/>
              </a:ext>
            </a:extLst>
          </p:cNvPr>
          <p:cNvGrpSpPr/>
          <p:nvPr/>
        </p:nvGrpSpPr>
        <p:grpSpPr>
          <a:xfrm>
            <a:off x="6485771" y="2962"/>
            <a:ext cx="167010" cy="6331818"/>
            <a:chOff x="190814" y="0"/>
            <a:chExt cx="167010" cy="6331818"/>
          </a:xfrm>
        </p:grpSpPr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F8626727-AB58-C1A7-12C7-5E228EADFFE8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331818"/>
            </a:xfrm>
            <a:prstGeom prst="line">
              <a:avLst/>
            </a:prstGeom>
            <a:ln>
              <a:solidFill>
                <a:srgbClr val="F4B3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12697FF2-45D5-06C6-6602-D50D774CB124}"/>
                </a:ext>
              </a:extLst>
            </p:cNvPr>
            <p:cNvSpPr/>
            <p:nvPr/>
          </p:nvSpPr>
          <p:spPr>
            <a:xfrm>
              <a:off x="190814" y="2909631"/>
              <a:ext cx="167010" cy="167010"/>
            </a:xfrm>
            <a:prstGeom prst="ellipse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CDA3A2E9-640A-5CEB-0CB1-539E2BD0F725}"/>
              </a:ext>
            </a:extLst>
          </p:cNvPr>
          <p:cNvGrpSpPr/>
          <p:nvPr/>
        </p:nvGrpSpPr>
        <p:grpSpPr>
          <a:xfrm>
            <a:off x="-454432" y="5369772"/>
            <a:ext cx="360000" cy="1488228"/>
            <a:chOff x="-578610" y="4839616"/>
            <a:chExt cx="488244" cy="201838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241B7D5A-0846-5085-1B88-97834968A0FB}"/>
                </a:ext>
              </a:extLst>
            </p:cNvPr>
            <p:cNvSpPr/>
            <p:nvPr/>
          </p:nvSpPr>
          <p:spPr>
            <a:xfrm>
              <a:off x="-578610" y="4839616"/>
              <a:ext cx="488244" cy="488244"/>
            </a:xfrm>
            <a:prstGeom prst="rect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31D0287D-292A-537B-9D87-13E4799C94C9}"/>
                </a:ext>
              </a:extLst>
            </p:cNvPr>
            <p:cNvSpPr/>
            <p:nvPr/>
          </p:nvSpPr>
          <p:spPr>
            <a:xfrm>
              <a:off x="-578610" y="5349663"/>
              <a:ext cx="488244" cy="488244"/>
            </a:xfrm>
            <a:prstGeom prst="rect">
              <a:avLst/>
            </a:prstGeom>
            <a:solidFill>
              <a:srgbClr val="EC76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FB22337-3B7B-5B45-A3A9-B24F3C5DB205}"/>
                </a:ext>
              </a:extLst>
            </p:cNvPr>
            <p:cNvSpPr/>
            <p:nvPr/>
          </p:nvSpPr>
          <p:spPr>
            <a:xfrm>
              <a:off x="-578610" y="5859710"/>
              <a:ext cx="488244" cy="488244"/>
            </a:xfrm>
            <a:prstGeom prst="rect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1366AE7-FD4C-4828-2A03-D7702EBA3CB7}"/>
                </a:ext>
              </a:extLst>
            </p:cNvPr>
            <p:cNvSpPr/>
            <p:nvPr/>
          </p:nvSpPr>
          <p:spPr>
            <a:xfrm>
              <a:off x="-578610" y="6369756"/>
              <a:ext cx="488244" cy="488244"/>
            </a:xfrm>
            <a:prstGeom prst="rect">
              <a:avLst/>
            </a:prstGeom>
            <a:solidFill>
              <a:srgbClr val="009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5730FBE-75B1-230F-5CF9-EAEC53F6A02A}"/>
              </a:ext>
            </a:extLst>
          </p:cNvPr>
          <p:cNvSpPr txBox="1"/>
          <p:nvPr/>
        </p:nvSpPr>
        <p:spPr>
          <a:xfrm>
            <a:off x="529020" y="1855608"/>
            <a:ext cx="59567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rgbClr val="0751A4"/>
                </a:solidFill>
              </a:rPr>
              <a:t>Recordemos el lema:</a:t>
            </a:r>
          </a:p>
          <a:p>
            <a:pPr algn="ctr"/>
            <a:r>
              <a:rPr lang="es-ES" sz="4000" b="1" dirty="0">
                <a:solidFill>
                  <a:srgbClr val="0751A4"/>
                </a:solidFill>
              </a:rPr>
              <a:t> ¡Hay que estar para aprender!</a:t>
            </a:r>
            <a:endParaRPr lang="es-CL" sz="4000" b="1" dirty="0">
              <a:solidFill>
                <a:srgbClr val="0751A4"/>
              </a:solidFill>
            </a:endParaRPr>
          </a:p>
        </p:txBody>
      </p:sp>
      <p:pic>
        <p:nvPicPr>
          <p:cNvPr id="4" name="Imagen 3" descr="Imagen que contiene texto, señal&#10;&#10;Descripción generada automáticamente">
            <a:extLst>
              <a:ext uri="{FF2B5EF4-FFF2-40B4-BE49-F238E27FC236}">
                <a16:creationId xmlns:a16="http://schemas.microsoft.com/office/drawing/2014/main" id="{E717CF8B-A2FA-CBF6-2C40-7AD25DC5D6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885" y="3794600"/>
            <a:ext cx="2657356" cy="2657356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BB45C0BD-878E-6134-6A2D-5A3D24DA789F}"/>
              </a:ext>
            </a:extLst>
          </p:cNvPr>
          <p:cNvSpPr/>
          <p:nvPr/>
        </p:nvSpPr>
        <p:spPr>
          <a:xfrm>
            <a:off x="332100" y="70340"/>
            <a:ext cx="1519298" cy="1491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</a:rPr>
              <a:t>Logo de escuela o jardín infantil </a:t>
            </a:r>
            <a:endParaRPr lang="es-CL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798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599775" y="1528088"/>
            <a:ext cx="5115536" cy="32883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CL" sz="3600" b="1" dirty="0">
                <a:solidFill>
                  <a:srgbClr val="0751A4"/>
                </a:solidFill>
              </a:rPr>
              <a:t>¿Recuerdan las consecuencias que puede traer el ausentismo crónico en los aprendizajes de sus hijos/as?</a:t>
            </a:r>
          </a:p>
        </p:txBody>
      </p:sp>
      <p:pic>
        <p:nvPicPr>
          <p:cNvPr id="3" name="Marcador de imagen 2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 b="7488"/>
          <a:stretch/>
        </p:blipFill>
        <p:spPr>
          <a:xfrm>
            <a:off x="0" y="0"/>
            <a:ext cx="6096000" cy="6344529"/>
          </a:xfrm>
        </p:spPr>
      </p:pic>
    </p:spTree>
    <p:extLst>
      <p:ext uri="{BB962C8B-B14F-4D97-AF65-F5344CB8AC3E}">
        <p14:creationId xmlns:p14="http://schemas.microsoft.com/office/powerpoint/2010/main" val="6764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/>
          <p:cNvSpPr txBox="1">
            <a:spLocks/>
          </p:cNvSpPr>
          <p:nvPr/>
        </p:nvSpPr>
        <p:spPr>
          <a:xfrm>
            <a:off x="696181" y="1561516"/>
            <a:ext cx="4807482" cy="27739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</a:pPr>
            <a:r>
              <a:rPr lang="es-CL" sz="2800" b="1" dirty="0">
                <a:solidFill>
                  <a:srgbClr val="0751A4"/>
                </a:solidFill>
              </a:rPr>
              <a:t>Cuando su hijo/a falta, pierde oportunidades de socializar y adquirir conocimientos, habilidades y actitudes quedando en </a:t>
            </a:r>
            <a:r>
              <a:rPr lang="es-CL" sz="2800" b="1" u="sng" dirty="0">
                <a:solidFill>
                  <a:srgbClr val="0751A4"/>
                </a:solidFill>
              </a:rPr>
              <a:t>desventaja en relación a sus pares que sí asisten.</a:t>
            </a:r>
            <a:endParaRPr lang="es-CL" sz="2800" b="1" dirty="0">
              <a:solidFill>
                <a:srgbClr val="0751A4"/>
              </a:solidFill>
            </a:endParaRPr>
          </a:p>
        </p:txBody>
      </p:sp>
      <p:pic>
        <p:nvPicPr>
          <p:cNvPr id="4" name="Marcador de imagen 3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4" r="12326" b="7897"/>
          <a:stretch/>
        </p:blipFill>
        <p:spPr>
          <a:xfrm>
            <a:off x="6096000" y="0"/>
            <a:ext cx="6096000" cy="6316394"/>
          </a:xfr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61056979-3A07-A09E-1603-A450411D9F20}"/>
              </a:ext>
            </a:extLst>
          </p:cNvPr>
          <p:cNvSpPr/>
          <p:nvPr/>
        </p:nvSpPr>
        <p:spPr>
          <a:xfrm>
            <a:off x="332100" y="70340"/>
            <a:ext cx="1519298" cy="1491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</a:rPr>
              <a:t>Logo de escuela o jardín infantil </a:t>
            </a:r>
            <a:endParaRPr lang="es-CL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993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/>
          <p:cNvSpPr txBox="1">
            <a:spLocks/>
          </p:cNvSpPr>
          <p:nvPr/>
        </p:nvSpPr>
        <p:spPr>
          <a:xfrm>
            <a:off x="6946914" y="2306793"/>
            <a:ext cx="4421721" cy="17309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</a:pPr>
            <a:r>
              <a:rPr lang="es-CL" sz="2800" b="1" dirty="0">
                <a:solidFill>
                  <a:srgbClr val="0751A4"/>
                </a:solidFill>
              </a:rPr>
              <a:t>Corre el riesgo de tener un rendimiento académico más </a:t>
            </a:r>
            <a:r>
              <a:rPr lang="es-CL" sz="2800" b="1" u="sng" dirty="0">
                <a:solidFill>
                  <a:srgbClr val="0751A4"/>
                </a:solidFill>
              </a:rPr>
              <a:t>bajo </a:t>
            </a:r>
            <a:r>
              <a:rPr lang="es-CL" sz="2800" b="1" dirty="0">
                <a:solidFill>
                  <a:srgbClr val="0751A4"/>
                </a:solidFill>
              </a:rPr>
              <a:t>en 1° básico. </a:t>
            </a:r>
          </a:p>
        </p:txBody>
      </p:sp>
      <p:pic>
        <p:nvPicPr>
          <p:cNvPr id="3" name="Marcador de imagen 2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2" r="14882"/>
          <a:stretch/>
        </p:blipFill>
        <p:spPr>
          <a:xfrm>
            <a:off x="0" y="-1"/>
            <a:ext cx="6096000" cy="6344529"/>
          </a:xfrm>
        </p:spPr>
      </p:pic>
    </p:spTree>
    <p:extLst>
      <p:ext uri="{BB962C8B-B14F-4D97-AF65-F5344CB8AC3E}">
        <p14:creationId xmlns:p14="http://schemas.microsoft.com/office/powerpoint/2010/main" val="2589673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imagen 2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8" r="20378" b="7077"/>
          <a:stretch/>
        </p:blipFill>
        <p:spPr>
          <a:xfrm>
            <a:off x="6096000" y="-1"/>
            <a:ext cx="6096000" cy="6372665"/>
          </a:xfrm>
        </p:spPr>
      </p:pic>
      <p:sp>
        <p:nvSpPr>
          <p:cNvPr id="4" name="Título 2"/>
          <p:cNvSpPr txBox="1">
            <a:spLocks/>
          </p:cNvSpPr>
          <p:nvPr/>
        </p:nvSpPr>
        <p:spPr>
          <a:xfrm>
            <a:off x="689467" y="2318578"/>
            <a:ext cx="4817873" cy="18881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</a:pPr>
            <a:r>
              <a:rPr lang="es-CL" sz="2800" b="1" dirty="0">
                <a:solidFill>
                  <a:srgbClr val="0751A4"/>
                </a:solidFill>
              </a:rPr>
              <a:t>Y también podría tener  </a:t>
            </a:r>
            <a:r>
              <a:rPr lang="es-CL" sz="2800" b="1" u="sng" dirty="0">
                <a:solidFill>
                  <a:srgbClr val="0751A4"/>
                </a:solidFill>
              </a:rPr>
              <a:t>niveles más bajos de rendimiento</a:t>
            </a:r>
            <a:r>
              <a:rPr lang="es-CL" sz="2800" b="1" dirty="0">
                <a:solidFill>
                  <a:srgbClr val="0751A4"/>
                </a:solidFill>
              </a:rPr>
              <a:t> en matemática y en lectura en 5° básico.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DD5FE8C8-E39E-716A-D99C-0CEED3410003}"/>
              </a:ext>
            </a:extLst>
          </p:cNvPr>
          <p:cNvSpPr/>
          <p:nvPr/>
        </p:nvSpPr>
        <p:spPr>
          <a:xfrm>
            <a:off x="332100" y="70340"/>
            <a:ext cx="1519298" cy="1491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</a:rPr>
              <a:t>Logo de escuela o jardín infantil </a:t>
            </a:r>
            <a:endParaRPr lang="es-CL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94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C74F64D-CC8F-2AC8-57CD-D12CD35BF4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" r="37735"/>
          <a:stretch/>
        </p:blipFill>
        <p:spPr>
          <a:xfrm>
            <a:off x="6569277" y="0"/>
            <a:ext cx="5622723" cy="6334780"/>
          </a:xfrm>
          <a:prstGeom prst="rect">
            <a:avLst/>
          </a:prstGeom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D207D1B3-FCC4-BA3B-D75E-8575FD6C1FBF}"/>
              </a:ext>
            </a:extLst>
          </p:cNvPr>
          <p:cNvGrpSpPr/>
          <p:nvPr/>
        </p:nvGrpSpPr>
        <p:grpSpPr>
          <a:xfrm>
            <a:off x="6485771" y="2962"/>
            <a:ext cx="167010" cy="6331818"/>
            <a:chOff x="190814" y="0"/>
            <a:chExt cx="167010" cy="6331818"/>
          </a:xfrm>
        </p:grpSpPr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F8626727-AB58-C1A7-12C7-5E228EADFFE8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331818"/>
            </a:xfrm>
            <a:prstGeom prst="line">
              <a:avLst/>
            </a:prstGeom>
            <a:ln>
              <a:solidFill>
                <a:srgbClr val="F4B3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12697FF2-45D5-06C6-6602-D50D774CB124}"/>
                </a:ext>
              </a:extLst>
            </p:cNvPr>
            <p:cNvSpPr/>
            <p:nvPr/>
          </p:nvSpPr>
          <p:spPr>
            <a:xfrm>
              <a:off x="190814" y="2909631"/>
              <a:ext cx="167010" cy="167010"/>
            </a:xfrm>
            <a:prstGeom prst="ellipse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CDA3A2E9-640A-5CEB-0CB1-539E2BD0F725}"/>
              </a:ext>
            </a:extLst>
          </p:cNvPr>
          <p:cNvGrpSpPr/>
          <p:nvPr/>
        </p:nvGrpSpPr>
        <p:grpSpPr>
          <a:xfrm>
            <a:off x="-454432" y="5369772"/>
            <a:ext cx="360000" cy="1488228"/>
            <a:chOff x="-578610" y="4839616"/>
            <a:chExt cx="488244" cy="201838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241B7D5A-0846-5085-1B88-97834968A0FB}"/>
                </a:ext>
              </a:extLst>
            </p:cNvPr>
            <p:cNvSpPr/>
            <p:nvPr/>
          </p:nvSpPr>
          <p:spPr>
            <a:xfrm>
              <a:off x="-578610" y="4839616"/>
              <a:ext cx="488244" cy="488244"/>
            </a:xfrm>
            <a:prstGeom prst="rect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31D0287D-292A-537B-9D87-13E4799C94C9}"/>
                </a:ext>
              </a:extLst>
            </p:cNvPr>
            <p:cNvSpPr/>
            <p:nvPr/>
          </p:nvSpPr>
          <p:spPr>
            <a:xfrm>
              <a:off x="-578610" y="5349663"/>
              <a:ext cx="488244" cy="488244"/>
            </a:xfrm>
            <a:prstGeom prst="rect">
              <a:avLst/>
            </a:prstGeom>
            <a:solidFill>
              <a:srgbClr val="EC76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FB22337-3B7B-5B45-A3A9-B24F3C5DB205}"/>
                </a:ext>
              </a:extLst>
            </p:cNvPr>
            <p:cNvSpPr/>
            <p:nvPr/>
          </p:nvSpPr>
          <p:spPr>
            <a:xfrm>
              <a:off x="-578610" y="5859710"/>
              <a:ext cx="488244" cy="488244"/>
            </a:xfrm>
            <a:prstGeom prst="rect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1366AE7-FD4C-4828-2A03-D7702EBA3CB7}"/>
                </a:ext>
              </a:extLst>
            </p:cNvPr>
            <p:cNvSpPr/>
            <p:nvPr/>
          </p:nvSpPr>
          <p:spPr>
            <a:xfrm>
              <a:off x="-578610" y="6369756"/>
              <a:ext cx="488244" cy="488244"/>
            </a:xfrm>
            <a:prstGeom prst="rect">
              <a:avLst/>
            </a:prstGeom>
            <a:solidFill>
              <a:srgbClr val="009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5730FBE-75B1-230F-5CF9-EAEC53F6A02A}"/>
              </a:ext>
            </a:extLst>
          </p:cNvPr>
          <p:cNvSpPr txBox="1"/>
          <p:nvPr/>
        </p:nvSpPr>
        <p:spPr>
          <a:xfrm>
            <a:off x="529020" y="1561516"/>
            <a:ext cx="595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rgbClr val="0751A4"/>
                </a:solidFill>
              </a:rPr>
              <a:t>AUSENTISMO CRÓNICO </a:t>
            </a:r>
            <a:endParaRPr lang="es-CL" sz="4000" b="1" dirty="0">
              <a:solidFill>
                <a:srgbClr val="0751A4"/>
              </a:solidFill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BB45C0BD-878E-6134-6A2D-5A3D24DA789F}"/>
              </a:ext>
            </a:extLst>
          </p:cNvPr>
          <p:cNvSpPr/>
          <p:nvPr/>
        </p:nvSpPr>
        <p:spPr>
          <a:xfrm>
            <a:off x="332100" y="70340"/>
            <a:ext cx="1519298" cy="1491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</a:rPr>
              <a:t>Logo de escuela o jardín infantil </a:t>
            </a:r>
            <a:endParaRPr lang="es-CL" sz="1000" dirty="0">
              <a:solidFill>
                <a:schemeClr val="tx1"/>
              </a:solidFill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2C9CB1C3-94EB-02FD-79FF-78E672F4726F}"/>
              </a:ext>
            </a:extLst>
          </p:cNvPr>
          <p:cNvSpPr/>
          <p:nvPr/>
        </p:nvSpPr>
        <p:spPr>
          <a:xfrm>
            <a:off x="529020" y="2884955"/>
            <a:ext cx="5674832" cy="1072593"/>
          </a:xfrm>
          <a:prstGeom prst="round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0751A4"/>
                </a:solidFill>
              </a:rPr>
              <a:t>Es cuando un niño/a falta el 10% o más de los días de clases en un año escolar completo </a:t>
            </a:r>
            <a:endParaRPr lang="es-CL" dirty="0">
              <a:solidFill>
                <a:srgbClr val="0751A4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D77681D-2B9D-E2CC-13BD-00DC93C41205}"/>
              </a:ext>
            </a:extLst>
          </p:cNvPr>
          <p:cNvSpPr txBox="1"/>
          <p:nvPr/>
        </p:nvSpPr>
        <p:spPr>
          <a:xfrm>
            <a:off x="773705" y="4071146"/>
            <a:ext cx="51854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En Chile, un año escolar tiene 180 días de clases aproximadamente</a:t>
            </a:r>
            <a:r>
              <a:rPr lang="es-C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endParaRPr lang="es-CL" sz="16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j-lt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5DCB82C-E83C-F3D4-D949-4E4C46B41049}"/>
              </a:ext>
            </a:extLst>
          </p:cNvPr>
          <p:cNvSpPr txBox="1"/>
          <p:nvPr/>
        </p:nvSpPr>
        <p:spPr>
          <a:xfrm>
            <a:off x="245851" y="5169717"/>
            <a:ext cx="63234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</a:rPr>
              <a:t>18 días </a:t>
            </a:r>
            <a:endParaRPr lang="es-CL" sz="2000" b="1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j-lt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02751FE-21F1-AD67-A94C-757DF5426D6A}"/>
              </a:ext>
            </a:extLst>
          </p:cNvPr>
          <p:cNvSpPr txBox="1"/>
          <p:nvPr/>
        </p:nvSpPr>
        <p:spPr>
          <a:xfrm>
            <a:off x="345682" y="4756680"/>
            <a:ext cx="63234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¿Cuánto es el 10% de 180 días?</a:t>
            </a:r>
            <a:r>
              <a:rPr lang="es-C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endParaRPr lang="es-CL" sz="16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j-lt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A01287A-E317-B01E-1700-335099E74B1A}"/>
              </a:ext>
            </a:extLst>
          </p:cNvPr>
          <p:cNvSpPr txBox="1"/>
          <p:nvPr/>
        </p:nvSpPr>
        <p:spPr>
          <a:xfrm>
            <a:off x="332100" y="5662599"/>
            <a:ext cx="6323426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dirty="0">
                <a:solidFill>
                  <a:srgbClr val="0751A4"/>
                </a:solidFill>
                <a:latin typeface="+mj-lt"/>
              </a:rPr>
              <a:t>Por lo tanto, si tu hijo/a falta 18 días o más en el año escolar, tiene ausentismo crónico </a:t>
            </a:r>
            <a:r>
              <a:rPr lang="es-CL" sz="1600" dirty="0">
                <a:solidFill>
                  <a:srgbClr val="0751A4"/>
                </a:solidFill>
                <a:latin typeface="+mj-lt"/>
              </a:rPr>
              <a:t> </a:t>
            </a:r>
            <a:endParaRPr lang="es-CL" sz="1600" i="0" dirty="0">
              <a:solidFill>
                <a:srgbClr val="0751A4"/>
              </a:solidFill>
              <a:effectLst/>
              <a:latin typeface="+mj-lt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E18734B-9CA8-E526-8C38-5A969832AC21}"/>
              </a:ext>
            </a:extLst>
          </p:cNvPr>
          <p:cNvSpPr txBox="1"/>
          <p:nvPr/>
        </p:nvSpPr>
        <p:spPr>
          <a:xfrm>
            <a:off x="332100" y="1130345"/>
            <a:ext cx="62371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751A4"/>
                </a:solidFill>
              </a:rPr>
              <a:t>Recordemos qué es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0109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5B13B6-A6BB-D162-FEC4-92C13316DD0F}"/>
              </a:ext>
            </a:extLst>
          </p:cNvPr>
          <p:cNvSpPr txBox="1"/>
          <p:nvPr/>
        </p:nvSpPr>
        <p:spPr>
          <a:xfrm>
            <a:off x="430695" y="1553870"/>
            <a:ext cx="11330609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s-CL" altLang="es-CL" sz="2000" dirty="0">
                <a:solidFill>
                  <a:srgbClr val="000000"/>
                </a:solidFill>
              </a:rPr>
              <a:t>Observe el reporte de ausentismo mensual acumulativo de su hijo/a como en el siguiente ejemplo: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es-CL" altLang="es-CL" sz="2000" dirty="0">
              <a:solidFill>
                <a:srgbClr val="000000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es-CL" altLang="es-CL" sz="2000" dirty="0">
              <a:solidFill>
                <a:srgbClr val="000000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es-CL" altLang="es-CL" sz="2000" dirty="0">
              <a:solidFill>
                <a:srgbClr val="000000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es-CL" altLang="es-CL" sz="2000" dirty="0">
              <a:solidFill>
                <a:srgbClr val="000000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es-CL" altLang="es-CL" sz="2000" dirty="0">
              <a:solidFill>
                <a:srgbClr val="000000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es-CL" altLang="es-CL" sz="2000" dirty="0">
              <a:solidFill>
                <a:srgbClr val="000000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s-CL" altLang="es-CL" sz="2000" dirty="0">
                <a:solidFill>
                  <a:srgbClr val="000000"/>
                </a:solidFill>
              </a:rPr>
              <a:t>Sume la cantidad de días ausentes de marzo hasta hoy.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s-CL" altLang="es-CL" sz="2000" dirty="0">
                <a:solidFill>
                  <a:srgbClr val="000000"/>
                </a:solidFill>
              </a:rPr>
              <a:t>¿Sabía que su hija/o había faltado esa cantidad de días?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s-CL" altLang="es-CL" sz="2000" dirty="0">
                <a:solidFill>
                  <a:srgbClr val="000000"/>
                </a:solidFill>
              </a:rPr>
              <a:t>¿Cómo va su hija/o con respecto a la meta de asistencia que tiene su establecimiento?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s-CL" altLang="es-CL" sz="2000" dirty="0">
                <a:solidFill>
                  <a:srgbClr val="000000"/>
                </a:solidFill>
              </a:rPr>
              <a:t>Le invitamos a comprometerse para que su hijo/a no siga faltando para que no pierda oportunidades de aprendizaje.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FC8BB6B1-98C6-E0F7-5B36-3E8FE18607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55559"/>
              </p:ext>
            </p:extLst>
          </p:nvPr>
        </p:nvGraphicFramePr>
        <p:xfrm>
          <a:off x="660345" y="2459407"/>
          <a:ext cx="10871308" cy="12950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44111">
                  <a:extLst>
                    <a:ext uri="{9D8B030D-6E8A-4147-A177-3AD203B41FA5}">
                      <a16:colId xmlns:a16="http://schemas.microsoft.com/office/drawing/2014/main" val="2738039691"/>
                    </a:ext>
                  </a:extLst>
                </a:gridCol>
                <a:gridCol w="1477108">
                  <a:extLst>
                    <a:ext uri="{9D8B030D-6E8A-4147-A177-3AD203B41FA5}">
                      <a16:colId xmlns:a16="http://schemas.microsoft.com/office/drawing/2014/main" val="1919150577"/>
                    </a:ext>
                  </a:extLst>
                </a:gridCol>
                <a:gridCol w="1564411">
                  <a:extLst>
                    <a:ext uri="{9D8B030D-6E8A-4147-A177-3AD203B41FA5}">
                      <a16:colId xmlns:a16="http://schemas.microsoft.com/office/drawing/2014/main" val="3170366494"/>
                    </a:ext>
                  </a:extLst>
                </a:gridCol>
                <a:gridCol w="1429998">
                  <a:extLst>
                    <a:ext uri="{9D8B030D-6E8A-4147-A177-3AD203B41FA5}">
                      <a16:colId xmlns:a16="http://schemas.microsoft.com/office/drawing/2014/main" val="246834445"/>
                    </a:ext>
                  </a:extLst>
                </a:gridCol>
                <a:gridCol w="1507252">
                  <a:extLst>
                    <a:ext uri="{9D8B030D-6E8A-4147-A177-3AD203B41FA5}">
                      <a16:colId xmlns:a16="http://schemas.microsoft.com/office/drawing/2014/main" val="2556150404"/>
                    </a:ext>
                  </a:extLst>
                </a:gridCol>
                <a:gridCol w="1416818">
                  <a:extLst>
                    <a:ext uri="{9D8B030D-6E8A-4147-A177-3AD203B41FA5}">
                      <a16:colId xmlns:a16="http://schemas.microsoft.com/office/drawing/2014/main" val="545772459"/>
                    </a:ext>
                  </a:extLst>
                </a:gridCol>
                <a:gridCol w="1131610">
                  <a:extLst>
                    <a:ext uri="{9D8B030D-6E8A-4147-A177-3AD203B41FA5}">
                      <a16:colId xmlns:a16="http://schemas.microsoft.com/office/drawing/2014/main" val="831397785"/>
                    </a:ext>
                  </a:extLst>
                </a:gridCol>
              </a:tblGrid>
              <a:tr h="6178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effectLst/>
                        </a:rPr>
                        <a:t>Nombre de su hijo/a</a:t>
                      </a:r>
                      <a:endParaRPr lang="es-C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effectLst/>
                        </a:rPr>
                        <a:t>Días ausentes Marzo</a:t>
                      </a:r>
                      <a:endParaRPr lang="es-C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effectLst/>
                        </a:rPr>
                        <a:t>Días ausentes Abril</a:t>
                      </a:r>
                      <a:endParaRPr lang="es-C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effectLst/>
                        </a:rPr>
                        <a:t>Días ausentes Mayo</a:t>
                      </a:r>
                      <a:endParaRPr lang="es-C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effectLst/>
                        </a:rPr>
                        <a:t>Días ausentes Junio</a:t>
                      </a:r>
                      <a:endParaRPr lang="es-C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effectLst/>
                        </a:rPr>
                        <a:t>Días ausentes Julio</a:t>
                      </a:r>
                      <a:endParaRPr lang="es-C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effectLst/>
                        </a:rPr>
                        <a:t>Total  días ausentes</a:t>
                      </a:r>
                      <a:endParaRPr lang="es-C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6105785"/>
                  </a:ext>
                </a:extLst>
              </a:tr>
              <a:tr h="4705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b="0" dirty="0">
                          <a:solidFill>
                            <a:schemeClr val="tx2"/>
                          </a:solidFill>
                          <a:effectLst/>
                        </a:rPr>
                        <a:t>María</a:t>
                      </a:r>
                      <a:endParaRPr lang="es-CL" sz="1600" b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es-CL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solidFill>
                            <a:schemeClr val="tx2"/>
                          </a:solidFill>
                          <a:effectLst/>
                        </a:rPr>
                        <a:t>3</a:t>
                      </a:r>
                      <a:endParaRPr lang="es-CL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CL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CL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CL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effectLst/>
                        </a:rPr>
                        <a:t> </a:t>
                      </a:r>
                      <a:endParaRPr lang="es-C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7383609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D4E5AF56-D1E1-09F6-6036-7DDB3A9A6338}"/>
              </a:ext>
            </a:extLst>
          </p:cNvPr>
          <p:cNvSpPr txBox="1"/>
          <p:nvPr/>
        </p:nvSpPr>
        <p:spPr>
          <a:xfrm>
            <a:off x="594360" y="339060"/>
            <a:ext cx="10575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751A4"/>
                </a:solidFill>
              </a:rPr>
              <a:t>¿Usted sabe cuántos días ha faltado su hijo o hija desde marzo hasta el día de hoy?</a:t>
            </a:r>
            <a:endParaRPr lang="es-CL" sz="2800" b="1" dirty="0">
              <a:solidFill>
                <a:srgbClr val="0751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335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CDA3A2E9-640A-5CEB-0CB1-539E2BD0F725}"/>
              </a:ext>
            </a:extLst>
          </p:cNvPr>
          <p:cNvGrpSpPr/>
          <p:nvPr/>
        </p:nvGrpSpPr>
        <p:grpSpPr>
          <a:xfrm>
            <a:off x="-454432" y="5369772"/>
            <a:ext cx="360000" cy="1488228"/>
            <a:chOff x="-578610" y="4839616"/>
            <a:chExt cx="488244" cy="201838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241B7D5A-0846-5085-1B88-97834968A0FB}"/>
                </a:ext>
              </a:extLst>
            </p:cNvPr>
            <p:cNvSpPr/>
            <p:nvPr/>
          </p:nvSpPr>
          <p:spPr>
            <a:xfrm>
              <a:off x="-578610" y="4839616"/>
              <a:ext cx="488244" cy="488244"/>
            </a:xfrm>
            <a:prstGeom prst="rect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31D0287D-292A-537B-9D87-13E4799C94C9}"/>
                </a:ext>
              </a:extLst>
            </p:cNvPr>
            <p:cNvSpPr/>
            <p:nvPr/>
          </p:nvSpPr>
          <p:spPr>
            <a:xfrm>
              <a:off x="-578610" y="5349663"/>
              <a:ext cx="488244" cy="488244"/>
            </a:xfrm>
            <a:prstGeom prst="rect">
              <a:avLst/>
            </a:prstGeom>
            <a:solidFill>
              <a:srgbClr val="EC76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FB22337-3B7B-5B45-A3A9-B24F3C5DB205}"/>
                </a:ext>
              </a:extLst>
            </p:cNvPr>
            <p:cNvSpPr/>
            <p:nvPr/>
          </p:nvSpPr>
          <p:spPr>
            <a:xfrm>
              <a:off x="-578610" y="5859710"/>
              <a:ext cx="488244" cy="488244"/>
            </a:xfrm>
            <a:prstGeom prst="rect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1366AE7-FD4C-4828-2A03-D7702EBA3CB7}"/>
                </a:ext>
              </a:extLst>
            </p:cNvPr>
            <p:cNvSpPr/>
            <p:nvPr/>
          </p:nvSpPr>
          <p:spPr>
            <a:xfrm>
              <a:off x="-578610" y="6369756"/>
              <a:ext cx="488244" cy="488244"/>
            </a:xfrm>
            <a:prstGeom prst="rect">
              <a:avLst/>
            </a:prstGeom>
            <a:solidFill>
              <a:srgbClr val="009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5730FBE-75B1-230F-5CF9-EAEC53F6A02A}"/>
              </a:ext>
            </a:extLst>
          </p:cNvPr>
          <p:cNvSpPr txBox="1"/>
          <p:nvPr/>
        </p:nvSpPr>
        <p:spPr>
          <a:xfrm>
            <a:off x="594358" y="2632093"/>
            <a:ext cx="115976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solidFill>
                  <a:srgbClr val="0751A4"/>
                </a:solidFill>
              </a:rPr>
              <a:t>¡Felicitaciones! </a:t>
            </a:r>
            <a:endParaRPr lang="es-CL" sz="6000" b="1" dirty="0">
              <a:solidFill>
                <a:srgbClr val="0751A4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2102084-0872-0B66-A298-2B5CFA92AC0D}"/>
              </a:ext>
            </a:extLst>
          </p:cNvPr>
          <p:cNvSpPr txBox="1"/>
          <p:nvPr/>
        </p:nvSpPr>
        <p:spPr>
          <a:xfrm>
            <a:off x="464236" y="1678661"/>
            <a:ext cx="1159764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 su hijo/a ha faltado </a:t>
            </a:r>
            <a:r>
              <a:rPr lang="es-ES" sz="24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menos de 8 días</a:t>
            </a: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 de clases desde marzo hasta hoy….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AA8C4EF-EE70-0E1C-73BD-85DA81E4DFA7}"/>
              </a:ext>
            </a:extLst>
          </p:cNvPr>
          <p:cNvSpPr txBox="1"/>
          <p:nvPr/>
        </p:nvSpPr>
        <p:spPr>
          <a:xfrm>
            <a:off x="297180" y="4309901"/>
            <a:ext cx="11597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¡Gracias por su compromiso y le invitamos a continuar enviando a su hija/o a clases para que siga ganando aprendizajes!</a:t>
            </a:r>
          </a:p>
        </p:txBody>
      </p:sp>
      <p:pic>
        <p:nvPicPr>
          <p:cNvPr id="4" name="Gráfico 26">
            <a:extLst>
              <a:ext uri="{FF2B5EF4-FFF2-40B4-BE49-F238E27FC236}">
                <a16:creationId xmlns:a16="http://schemas.microsoft.com/office/drawing/2014/main" id="{AB8D58E4-7DC3-93AB-47BB-616ABF1C8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601662">
            <a:off x="2303910" y="2797448"/>
            <a:ext cx="706136" cy="684952"/>
          </a:xfrm>
          <a:prstGeom prst="rect">
            <a:avLst/>
          </a:prstGeom>
        </p:spPr>
      </p:pic>
      <p:pic>
        <p:nvPicPr>
          <p:cNvPr id="7" name="Gráfico 3">
            <a:extLst>
              <a:ext uri="{FF2B5EF4-FFF2-40B4-BE49-F238E27FC236}">
                <a16:creationId xmlns:a16="http://schemas.microsoft.com/office/drawing/2014/main" id="{A270885E-D9B8-6A4D-3543-02DD6CF542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10122" y="2594114"/>
            <a:ext cx="1160806" cy="1215219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162AD7A5-9398-CFE9-FA11-F15BB664FB56}"/>
              </a:ext>
            </a:extLst>
          </p:cNvPr>
          <p:cNvSpPr/>
          <p:nvPr/>
        </p:nvSpPr>
        <p:spPr>
          <a:xfrm>
            <a:off x="332100" y="70340"/>
            <a:ext cx="1519298" cy="1491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</a:rPr>
              <a:t>Logo de escuela o jardín infantil </a:t>
            </a:r>
            <a:endParaRPr lang="es-CL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8666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resentaciones OFE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D9BEF2447BF834BA09E85B5C3B7391E" ma:contentTypeVersion="15" ma:contentTypeDescription="Crear nuevo documento." ma:contentTypeScope="" ma:versionID="4f59022c00e14b8861e4e0b8ed302448">
  <xsd:schema xmlns:xsd="http://www.w3.org/2001/XMLSchema" xmlns:xs="http://www.w3.org/2001/XMLSchema" xmlns:p="http://schemas.microsoft.com/office/2006/metadata/properties" xmlns:ns2="ffae8424-bf88-4c49-aad6-b864bab15fd9" xmlns:ns3="14a5e9ea-880e-4cfb-b1cf-d7ca445c10df" targetNamespace="http://schemas.microsoft.com/office/2006/metadata/properties" ma:root="true" ma:fieldsID="bff1ffb9e0272ae60d5051e2623e4da8" ns2:_="" ns3:_="">
    <xsd:import namespace="ffae8424-bf88-4c49-aad6-b864bab15fd9"/>
    <xsd:import namespace="14a5e9ea-880e-4cfb-b1cf-d7ca445c10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ae8424-bf88-4c49-aad6-b864bab15f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d679ea28-f8a9-48df-82f0-e4095dce106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a5e9ea-880e-4cfb-b1cf-d7ca445c10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6478505-e27e-496b-aef4-9c3f93ecdb91}" ma:internalName="TaxCatchAll" ma:showField="CatchAllData" ma:web="14a5e9ea-880e-4cfb-b1cf-d7ca445c10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4a5e9ea-880e-4cfb-b1cf-d7ca445c10df" xsi:nil="true"/>
    <lcf76f155ced4ddcb4097134ff3c332f xmlns="ffae8424-bf88-4c49-aad6-b864bab15fd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F0CBEB5-F77E-4E04-B1A6-95C3B6E65E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ae8424-bf88-4c49-aad6-b864bab15fd9"/>
    <ds:schemaRef ds:uri="14a5e9ea-880e-4cfb-b1cf-d7ca445c10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1725B59-DD96-4902-B69D-462DFD38A5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2B4CABB-987C-491A-A01D-0381E224E0F2}">
  <ds:schemaRefs>
    <ds:schemaRef ds:uri="http://schemas.microsoft.com/office/2006/metadata/properties"/>
    <ds:schemaRef ds:uri="http://schemas.microsoft.com/office/infopath/2007/PartnerControls"/>
    <ds:schemaRef ds:uri="14a5e9ea-880e-4cfb-b1cf-d7ca445c10df"/>
    <ds:schemaRef ds:uri="ffae8424-bf88-4c49-aad6-b864bab15fd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549</Words>
  <Application>Microsoft Office PowerPoint</Application>
  <PresentationFormat>Panorámica</PresentationFormat>
  <Paragraphs>66</Paragraphs>
  <Slides>13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Claudia Bustos Riquelme</dc:creator>
  <cp:lastModifiedBy>Karina Peña</cp:lastModifiedBy>
  <cp:revision>8</cp:revision>
  <dcterms:created xsi:type="dcterms:W3CDTF">2023-01-18T12:52:20Z</dcterms:created>
  <dcterms:modified xsi:type="dcterms:W3CDTF">2023-02-14T20:03:42Z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0x0101002D9BEF2447BF834BA09E85B5C3B7391E</vt:lpwstr>
  </property>
</Properties>
</file>