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5"/>
  </p:notesMasterIdLst>
  <p:sldIdLst>
    <p:sldId id="266" r:id="rId5"/>
    <p:sldId id="301" r:id="rId6"/>
    <p:sldId id="302" r:id="rId7"/>
    <p:sldId id="303" r:id="rId8"/>
    <p:sldId id="300" r:id="rId9"/>
    <p:sldId id="312" r:id="rId10"/>
    <p:sldId id="313" r:id="rId11"/>
    <p:sldId id="314" r:id="rId12"/>
    <p:sldId id="323" r:id="rId13"/>
    <p:sldId id="275" r:id="rId14"/>
  </p:sldIdLst>
  <p:sldSz cx="12192000" cy="6858000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5D6B5B7-9D20-5650-DFF7-D88CE4C257FF}" name="Claudia Bustos Riquelme" initials="CBR" userId="S::cbustos@fundacionoportunidad.cl::bb4e8249-97b7-4eae-a2c9-4fb66651a4f8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751A4"/>
    <a:srgbClr val="EC7601"/>
    <a:srgbClr val="F4B334"/>
    <a:srgbClr val="D9D9D9"/>
    <a:srgbClr val="BFBFBF"/>
    <a:srgbClr val="FFFFFF"/>
    <a:srgbClr val="A6A6A6"/>
    <a:srgbClr val="009FE3"/>
    <a:srgbClr val="1F4E79"/>
    <a:srgbClr val="D74C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CEAB763-45A0-C961-379D-A6A86C8BCF74}" v="20" dt="2023-02-14T19:33:46.436"/>
    <p1510:client id="{343C8B48-C5F6-47BD-ACDD-9D3757F86A16}" v="23" dt="2023-02-14T13:11:49.35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Estilo medio 2 - Énfasis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8/10/relationships/authors" Target="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rina Peña" userId="5d081060-75e0-45ad-a937-5d676418d461" providerId="ADAL" clId="{343C8B48-C5F6-47BD-ACDD-9D3757F86A16}"/>
    <pc:docChg chg="custSel addSld delSld modSld">
      <pc:chgData name="Karina Peña" userId="5d081060-75e0-45ad-a937-5d676418d461" providerId="ADAL" clId="{343C8B48-C5F6-47BD-ACDD-9D3757F86A16}" dt="2023-02-14T13:27:26.046" v="674" actId="20577"/>
      <pc:docMkLst>
        <pc:docMk/>
      </pc:docMkLst>
      <pc:sldChg chg="del">
        <pc:chgData name="Karina Peña" userId="5d081060-75e0-45ad-a937-5d676418d461" providerId="ADAL" clId="{343C8B48-C5F6-47BD-ACDD-9D3757F86A16}" dt="2023-02-14T12:22:13.336" v="0" actId="47"/>
        <pc:sldMkLst>
          <pc:docMk/>
          <pc:sldMk cId="2763593211" sldId="258"/>
        </pc:sldMkLst>
      </pc:sldChg>
      <pc:sldChg chg="del">
        <pc:chgData name="Karina Peña" userId="5d081060-75e0-45ad-a937-5d676418d461" providerId="ADAL" clId="{343C8B48-C5F6-47BD-ACDD-9D3757F86A16}" dt="2023-02-14T13:12:29.677" v="657" actId="47"/>
        <pc:sldMkLst>
          <pc:docMk/>
          <pc:sldMk cId="3757178870" sldId="262"/>
        </pc:sldMkLst>
      </pc:sldChg>
      <pc:sldChg chg="del">
        <pc:chgData name="Karina Peña" userId="5d081060-75e0-45ad-a937-5d676418d461" providerId="ADAL" clId="{343C8B48-C5F6-47BD-ACDD-9D3757F86A16}" dt="2023-02-14T13:12:31.949" v="661" actId="47"/>
        <pc:sldMkLst>
          <pc:docMk/>
          <pc:sldMk cId="2204492981" sldId="263"/>
        </pc:sldMkLst>
      </pc:sldChg>
      <pc:sldChg chg="del">
        <pc:chgData name="Karina Peña" userId="5d081060-75e0-45ad-a937-5d676418d461" providerId="ADAL" clId="{343C8B48-C5F6-47BD-ACDD-9D3757F86A16}" dt="2023-02-14T13:12:26.262" v="652" actId="47"/>
        <pc:sldMkLst>
          <pc:docMk/>
          <pc:sldMk cId="3898592711" sldId="264"/>
        </pc:sldMkLst>
      </pc:sldChg>
      <pc:sldChg chg="del">
        <pc:chgData name="Karina Peña" userId="5d081060-75e0-45ad-a937-5d676418d461" providerId="ADAL" clId="{343C8B48-C5F6-47BD-ACDD-9D3757F86A16}" dt="2023-02-14T13:12:33.847" v="664" actId="47"/>
        <pc:sldMkLst>
          <pc:docMk/>
          <pc:sldMk cId="3294538666" sldId="265"/>
        </pc:sldMkLst>
      </pc:sldChg>
      <pc:sldChg chg="delSp modSp mod">
        <pc:chgData name="Karina Peña" userId="5d081060-75e0-45ad-a937-5d676418d461" providerId="ADAL" clId="{343C8B48-C5F6-47BD-ACDD-9D3757F86A16}" dt="2023-02-14T12:39:39.783" v="48"/>
        <pc:sldMkLst>
          <pc:docMk/>
          <pc:sldMk cId="1877818079" sldId="266"/>
        </pc:sldMkLst>
        <pc:spChg chg="mod">
          <ac:chgData name="Karina Peña" userId="5d081060-75e0-45ad-a937-5d676418d461" providerId="ADAL" clId="{343C8B48-C5F6-47BD-ACDD-9D3757F86A16}" dt="2023-02-14T12:24:05.561" v="44" actId="1076"/>
          <ac:spMkLst>
            <pc:docMk/>
            <pc:sldMk cId="1877818079" sldId="266"/>
            <ac:spMk id="11" creationId="{AAD794B5-2790-C8DA-B01A-B758BA5B69CE}"/>
          </ac:spMkLst>
        </pc:spChg>
        <pc:spChg chg="mod">
          <ac:chgData name="Karina Peña" userId="5d081060-75e0-45ad-a937-5d676418d461" providerId="ADAL" clId="{343C8B48-C5F6-47BD-ACDD-9D3757F86A16}" dt="2023-02-14T12:22:29.329" v="7" actId="122"/>
          <ac:spMkLst>
            <pc:docMk/>
            <pc:sldMk cId="1877818079" sldId="266"/>
            <ac:spMk id="13" creationId="{27EB81A3-786B-C535-6262-18F8FA97FDF9}"/>
          </ac:spMkLst>
        </pc:spChg>
        <pc:spChg chg="del mod">
          <ac:chgData name="Karina Peña" userId="5d081060-75e0-45ad-a937-5d676418d461" providerId="ADAL" clId="{343C8B48-C5F6-47BD-ACDD-9D3757F86A16}" dt="2023-02-14T12:39:39.783" v="48"/>
          <ac:spMkLst>
            <pc:docMk/>
            <pc:sldMk cId="1877818079" sldId="266"/>
            <ac:spMk id="14" creationId="{165AC006-6044-493D-67CD-95963172022D}"/>
          </ac:spMkLst>
        </pc:spChg>
        <pc:picChg chg="mod">
          <ac:chgData name="Karina Peña" userId="5d081060-75e0-45ad-a937-5d676418d461" providerId="ADAL" clId="{343C8B48-C5F6-47BD-ACDD-9D3757F86A16}" dt="2023-02-14T12:39:32.526" v="46" actId="14826"/>
          <ac:picMkLst>
            <pc:docMk/>
            <pc:sldMk cId="1877818079" sldId="266"/>
            <ac:picMk id="9" creationId="{4E72481E-E0CB-B3AE-46D9-A91CB4C8B50C}"/>
          </ac:picMkLst>
        </pc:picChg>
      </pc:sldChg>
      <pc:sldChg chg="del">
        <pc:chgData name="Karina Peña" userId="5d081060-75e0-45ad-a937-5d676418d461" providerId="ADAL" clId="{343C8B48-C5F6-47BD-ACDD-9D3757F86A16}" dt="2023-02-14T13:12:21.552" v="647" actId="47"/>
        <pc:sldMkLst>
          <pc:docMk/>
          <pc:sldMk cId="4083508956" sldId="270"/>
        </pc:sldMkLst>
      </pc:sldChg>
      <pc:sldChg chg="del">
        <pc:chgData name="Karina Peña" userId="5d081060-75e0-45ad-a937-5d676418d461" providerId="ADAL" clId="{343C8B48-C5F6-47BD-ACDD-9D3757F86A16}" dt="2023-02-14T13:12:23.907" v="649" actId="47"/>
        <pc:sldMkLst>
          <pc:docMk/>
          <pc:sldMk cId="178452209" sldId="271"/>
        </pc:sldMkLst>
      </pc:sldChg>
      <pc:sldChg chg="del">
        <pc:chgData name="Karina Peña" userId="5d081060-75e0-45ad-a937-5d676418d461" providerId="ADAL" clId="{343C8B48-C5F6-47BD-ACDD-9D3757F86A16}" dt="2023-02-14T13:12:28.298" v="655" actId="47"/>
        <pc:sldMkLst>
          <pc:docMk/>
          <pc:sldMk cId="1694895515" sldId="278"/>
        </pc:sldMkLst>
      </pc:sldChg>
      <pc:sldChg chg="del">
        <pc:chgData name="Karina Peña" userId="5d081060-75e0-45ad-a937-5d676418d461" providerId="ADAL" clId="{343C8B48-C5F6-47BD-ACDD-9D3757F86A16}" dt="2023-02-14T13:12:31.437" v="660" actId="47"/>
        <pc:sldMkLst>
          <pc:docMk/>
          <pc:sldMk cId="3339838105" sldId="279"/>
        </pc:sldMkLst>
      </pc:sldChg>
      <pc:sldChg chg="del">
        <pc:chgData name="Karina Peña" userId="5d081060-75e0-45ad-a937-5d676418d461" providerId="ADAL" clId="{343C8B48-C5F6-47BD-ACDD-9D3757F86A16}" dt="2023-02-14T13:12:36.194" v="667" actId="47"/>
        <pc:sldMkLst>
          <pc:docMk/>
          <pc:sldMk cId="1673820069" sldId="281"/>
        </pc:sldMkLst>
      </pc:sldChg>
      <pc:sldChg chg="del">
        <pc:chgData name="Karina Peña" userId="5d081060-75e0-45ad-a937-5d676418d461" providerId="ADAL" clId="{343C8B48-C5F6-47BD-ACDD-9D3757F86A16}" dt="2023-02-14T13:12:37.923" v="670" actId="47"/>
        <pc:sldMkLst>
          <pc:docMk/>
          <pc:sldMk cId="4199898688" sldId="282"/>
        </pc:sldMkLst>
      </pc:sldChg>
      <pc:sldChg chg="del">
        <pc:chgData name="Karina Peña" userId="5d081060-75e0-45ad-a937-5d676418d461" providerId="ADAL" clId="{343C8B48-C5F6-47BD-ACDD-9D3757F86A16}" dt="2023-02-14T13:12:40.105" v="672" actId="47"/>
        <pc:sldMkLst>
          <pc:docMk/>
          <pc:sldMk cId="1926058463" sldId="283"/>
        </pc:sldMkLst>
      </pc:sldChg>
      <pc:sldChg chg="del">
        <pc:chgData name="Karina Peña" userId="5d081060-75e0-45ad-a937-5d676418d461" providerId="ADAL" clId="{343C8B48-C5F6-47BD-ACDD-9D3757F86A16}" dt="2023-02-14T13:12:29.031" v="656" actId="47"/>
        <pc:sldMkLst>
          <pc:docMk/>
          <pc:sldMk cId="3254031930" sldId="284"/>
        </pc:sldMkLst>
      </pc:sldChg>
      <pc:sldChg chg="del">
        <pc:chgData name="Karina Peña" userId="5d081060-75e0-45ad-a937-5d676418d461" providerId="ADAL" clId="{343C8B48-C5F6-47BD-ACDD-9D3757F86A16}" dt="2023-02-14T13:12:23.048" v="648" actId="47"/>
        <pc:sldMkLst>
          <pc:docMk/>
          <pc:sldMk cId="4205783011" sldId="285"/>
        </pc:sldMkLst>
      </pc:sldChg>
      <pc:sldChg chg="del">
        <pc:chgData name="Karina Peña" userId="5d081060-75e0-45ad-a937-5d676418d461" providerId="ADAL" clId="{343C8B48-C5F6-47BD-ACDD-9D3757F86A16}" dt="2023-02-14T13:12:34.600" v="665" actId="47"/>
        <pc:sldMkLst>
          <pc:docMk/>
          <pc:sldMk cId="1142582443" sldId="286"/>
        </pc:sldMkLst>
      </pc:sldChg>
      <pc:sldChg chg="del">
        <pc:chgData name="Karina Peña" userId="5d081060-75e0-45ad-a937-5d676418d461" providerId="ADAL" clId="{343C8B48-C5F6-47BD-ACDD-9D3757F86A16}" dt="2023-02-14T13:12:35.614" v="666" actId="47"/>
        <pc:sldMkLst>
          <pc:docMk/>
          <pc:sldMk cId="3302653230" sldId="287"/>
        </pc:sldMkLst>
      </pc:sldChg>
      <pc:sldChg chg="del">
        <pc:chgData name="Karina Peña" userId="5d081060-75e0-45ad-a937-5d676418d461" providerId="ADAL" clId="{343C8B48-C5F6-47BD-ACDD-9D3757F86A16}" dt="2023-02-14T13:12:32.676" v="662" actId="47"/>
        <pc:sldMkLst>
          <pc:docMk/>
          <pc:sldMk cId="3619376652" sldId="288"/>
        </pc:sldMkLst>
      </pc:sldChg>
      <pc:sldChg chg="del">
        <pc:chgData name="Karina Peña" userId="5d081060-75e0-45ad-a937-5d676418d461" providerId="ADAL" clId="{343C8B48-C5F6-47BD-ACDD-9D3757F86A16}" dt="2023-02-14T13:12:33.297" v="663" actId="47"/>
        <pc:sldMkLst>
          <pc:docMk/>
          <pc:sldMk cId="3216537020" sldId="289"/>
        </pc:sldMkLst>
      </pc:sldChg>
      <pc:sldChg chg="del">
        <pc:chgData name="Karina Peña" userId="5d081060-75e0-45ad-a937-5d676418d461" providerId="ADAL" clId="{343C8B48-C5F6-47BD-ACDD-9D3757F86A16}" dt="2023-02-14T13:12:40.654" v="673" actId="47"/>
        <pc:sldMkLst>
          <pc:docMk/>
          <pc:sldMk cId="759966340" sldId="290"/>
        </pc:sldMkLst>
      </pc:sldChg>
      <pc:sldChg chg="del">
        <pc:chgData name="Karina Peña" userId="5d081060-75e0-45ad-a937-5d676418d461" providerId="ADAL" clId="{343C8B48-C5F6-47BD-ACDD-9D3757F86A16}" dt="2023-02-14T13:12:24.501" v="650" actId="47"/>
        <pc:sldMkLst>
          <pc:docMk/>
          <pc:sldMk cId="3786089919" sldId="291"/>
        </pc:sldMkLst>
      </pc:sldChg>
      <pc:sldChg chg="del">
        <pc:chgData name="Karina Peña" userId="5d081060-75e0-45ad-a937-5d676418d461" providerId="ADAL" clId="{343C8B48-C5F6-47BD-ACDD-9D3757F86A16}" dt="2023-02-14T13:12:25.074" v="651" actId="47"/>
        <pc:sldMkLst>
          <pc:docMk/>
          <pc:sldMk cId="3887761666" sldId="292"/>
        </pc:sldMkLst>
      </pc:sldChg>
      <pc:sldChg chg="del">
        <pc:chgData name="Karina Peña" userId="5d081060-75e0-45ad-a937-5d676418d461" providerId="ADAL" clId="{343C8B48-C5F6-47BD-ACDD-9D3757F86A16}" dt="2023-02-14T13:12:26.814" v="653" actId="47"/>
        <pc:sldMkLst>
          <pc:docMk/>
          <pc:sldMk cId="3591144411" sldId="293"/>
        </pc:sldMkLst>
      </pc:sldChg>
      <pc:sldChg chg="del">
        <pc:chgData name="Karina Peña" userId="5d081060-75e0-45ad-a937-5d676418d461" providerId="ADAL" clId="{343C8B48-C5F6-47BD-ACDD-9D3757F86A16}" dt="2023-02-14T13:12:27.463" v="654" actId="47"/>
        <pc:sldMkLst>
          <pc:docMk/>
          <pc:sldMk cId="1412981632" sldId="294"/>
        </pc:sldMkLst>
      </pc:sldChg>
      <pc:sldChg chg="del">
        <pc:chgData name="Karina Peña" userId="5d081060-75e0-45ad-a937-5d676418d461" providerId="ADAL" clId="{343C8B48-C5F6-47BD-ACDD-9D3757F86A16}" dt="2023-02-14T13:12:30.277" v="658" actId="47"/>
        <pc:sldMkLst>
          <pc:docMk/>
          <pc:sldMk cId="233149038" sldId="295"/>
        </pc:sldMkLst>
      </pc:sldChg>
      <pc:sldChg chg="del">
        <pc:chgData name="Karina Peña" userId="5d081060-75e0-45ad-a937-5d676418d461" providerId="ADAL" clId="{343C8B48-C5F6-47BD-ACDD-9D3757F86A16}" dt="2023-02-14T13:12:30.837" v="659" actId="47"/>
        <pc:sldMkLst>
          <pc:docMk/>
          <pc:sldMk cId="263230290" sldId="296"/>
        </pc:sldMkLst>
      </pc:sldChg>
      <pc:sldChg chg="del">
        <pc:chgData name="Karina Peña" userId="5d081060-75e0-45ad-a937-5d676418d461" providerId="ADAL" clId="{343C8B48-C5F6-47BD-ACDD-9D3757F86A16}" dt="2023-02-14T13:12:36.785" v="668" actId="47"/>
        <pc:sldMkLst>
          <pc:docMk/>
          <pc:sldMk cId="595021500" sldId="297"/>
        </pc:sldMkLst>
      </pc:sldChg>
      <pc:sldChg chg="del">
        <pc:chgData name="Karina Peña" userId="5d081060-75e0-45ad-a937-5d676418d461" providerId="ADAL" clId="{343C8B48-C5F6-47BD-ACDD-9D3757F86A16}" dt="2023-02-14T13:12:38.415" v="671" actId="47"/>
        <pc:sldMkLst>
          <pc:docMk/>
          <pc:sldMk cId="339586503" sldId="298"/>
        </pc:sldMkLst>
      </pc:sldChg>
      <pc:sldChg chg="del">
        <pc:chgData name="Karina Peña" userId="5d081060-75e0-45ad-a937-5d676418d461" providerId="ADAL" clId="{343C8B48-C5F6-47BD-ACDD-9D3757F86A16}" dt="2023-02-14T13:12:37.318" v="669" actId="47"/>
        <pc:sldMkLst>
          <pc:docMk/>
          <pc:sldMk cId="923744434" sldId="299"/>
        </pc:sldMkLst>
      </pc:sldChg>
      <pc:sldChg chg="addSp delSp modSp mod">
        <pc:chgData name="Karina Peña" userId="5d081060-75e0-45ad-a937-5d676418d461" providerId="ADAL" clId="{343C8B48-C5F6-47BD-ACDD-9D3757F86A16}" dt="2023-02-14T13:09:29.406" v="632" actId="20577"/>
        <pc:sldMkLst>
          <pc:docMk/>
          <pc:sldMk cId="538356046" sldId="300"/>
        </pc:sldMkLst>
        <pc:spChg chg="add mod">
          <ac:chgData name="Karina Peña" userId="5d081060-75e0-45ad-a937-5d676418d461" providerId="ADAL" clId="{343C8B48-C5F6-47BD-ACDD-9D3757F86A16}" dt="2023-02-14T13:09:29.406" v="632" actId="20577"/>
          <ac:spMkLst>
            <pc:docMk/>
            <pc:sldMk cId="538356046" sldId="300"/>
            <ac:spMk id="2" creationId="{42102084-0872-0B66-A298-2B5CFA92AC0D}"/>
          </ac:spMkLst>
        </pc:spChg>
        <pc:spChg chg="add mod">
          <ac:chgData name="Karina Peña" userId="5d081060-75e0-45ad-a937-5d676418d461" providerId="ADAL" clId="{343C8B48-C5F6-47BD-ACDD-9D3757F86A16}" dt="2023-02-14T12:56:15.627" v="591" actId="20577"/>
          <ac:spMkLst>
            <pc:docMk/>
            <pc:sldMk cId="538356046" sldId="300"/>
            <ac:spMk id="3" creationId="{EAA8C4EF-EE70-0E1C-73BD-85DA81E4DFA7}"/>
          </ac:spMkLst>
        </pc:spChg>
        <pc:spChg chg="del mod">
          <ac:chgData name="Karina Peña" userId="5d081060-75e0-45ad-a937-5d676418d461" providerId="ADAL" clId="{343C8B48-C5F6-47BD-ACDD-9D3757F86A16}" dt="2023-02-14T12:54:36.646" v="391" actId="478"/>
          <ac:spMkLst>
            <pc:docMk/>
            <pc:sldMk cId="538356046" sldId="300"/>
            <ac:spMk id="6" creationId="{F7E74232-E669-FCF5-5D16-816F8F83E4FB}"/>
          </ac:spMkLst>
        </pc:spChg>
        <pc:spChg chg="add mod">
          <ac:chgData name="Karina Peña" userId="5d081060-75e0-45ad-a937-5d676418d461" providerId="ADAL" clId="{343C8B48-C5F6-47BD-ACDD-9D3757F86A16}" dt="2023-02-14T12:57:03.896" v="596"/>
          <ac:spMkLst>
            <pc:docMk/>
            <pc:sldMk cId="538356046" sldId="300"/>
            <ac:spMk id="11" creationId="{162AD7A5-9398-CFE9-FA11-F15BB664FB56}"/>
          </ac:spMkLst>
        </pc:spChg>
        <pc:spChg chg="mod">
          <ac:chgData name="Karina Peña" userId="5d081060-75e0-45ad-a937-5d676418d461" providerId="ADAL" clId="{343C8B48-C5F6-47BD-ACDD-9D3757F86A16}" dt="2023-02-14T12:54:26.996" v="390" actId="255"/>
          <ac:spMkLst>
            <pc:docMk/>
            <pc:sldMk cId="538356046" sldId="300"/>
            <ac:spMk id="14" creationId="{F5730FBE-75B1-230F-5CF9-EAEC53F6A02A}"/>
          </ac:spMkLst>
        </pc:spChg>
        <pc:picChg chg="add mod">
          <ac:chgData name="Karina Peña" userId="5d081060-75e0-45ad-a937-5d676418d461" providerId="ADAL" clId="{343C8B48-C5F6-47BD-ACDD-9D3757F86A16}" dt="2023-02-14T12:56:36.551" v="593" actId="1076"/>
          <ac:picMkLst>
            <pc:docMk/>
            <pc:sldMk cId="538356046" sldId="300"/>
            <ac:picMk id="4" creationId="{AB8D58E4-7DC3-93AB-47BB-616ABF1C8195}"/>
          </ac:picMkLst>
        </pc:picChg>
        <pc:picChg chg="add mod">
          <ac:chgData name="Karina Peña" userId="5d081060-75e0-45ad-a937-5d676418d461" providerId="ADAL" clId="{343C8B48-C5F6-47BD-ACDD-9D3757F86A16}" dt="2023-02-14T12:56:46.873" v="595" actId="1076"/>
          <ac:picMkLst>
            <pc:docMk/>
            <pc:sldMk cId="538356046" sldId="300"/>
            <ac:picMk id="7" creationId="{A270885E-D9B8-6A4D-3543-02DD6CF542B0}"/>
          </ac:picMkLst>
        </pc:picChg>
      </pc:sldChg>
      <pc:sldChg chg="modSp add mod">
        <pc:chgData name="Karina Peña" userId="5d081060-75e0-45ad-a937-5d676418d461" providerId="ADAL" clId="{343C8B48-C5F6-47BD-ACDD-9D3757F86A16}" dt="2023-02-14T12:47:29.543" v="138" actId="732"/>
        <pc:sldMkLst>
          <pc:docMk/>
          <pc:sldMk cId="2646798228" sldId="301"/>
        </pc:sldMkLst>
        <pc:spChg chg="mod">
          <ac:chgData name="Karina Peña" userId="5d081060-75e0-45ad-a937-5d676418d461" providerId="ADAL" clId="{343C8B48-C5F6-47BD-ACDD-9D3757F86A16}" dt="2023-02-14T12:42:43.433" v="105" actId="1076"/>
          <ac:spMkLst>
            <pc:docMk/>
            <pc:sldMk cId="2646798228" sldId="301"/>
            <ac:spMk id="14" creationId="{F5730FBE-75B1-230F-5CF9-EAEC53F6A02A}"/>
          </ac:spMkLst>
        </pc:spChg>
        <pc:picChg chg="mod modCrop">
          <ac:chgData name="Karina Peña" userId="5d081060-75e0-45ad-a937-5d676418d461" providerId="ADAL" clId="{343C8B48-C5F6-47BD-ACDD-9D3757F86A16}" dt="2023-02-14T12:47:29.543" v="138" actId="732"/>
          <ac:picMkLst>
            <pc:docMk/>
            <pc:sldMk cId="2646798228" sldId="301"/>
            <ac:picMk id="6" creationId="{0C74F64D-CC8F-2AC8-57CD-D12CD35BF4C4}"/>
          </ac:picMkLst>
        </pc:picChg>
      </pc:sldChg>
      <pc:sldChg chg="modSp add">
        <pc:chgData name="Karina Peña" userId="5d081060-75e0-45ad-a937-5d676418d461" providerId="ADAL" clId="{343C8B48-C5F6-47BD-ACDD-9D3757F86A16}" dt="2023-02-14T12:50:17.577" v="141" actId="14826"/>
        <pc:sldMkLst>
          <pc:docMk/>
          <pc:sldMk cId="450326350" sldId="302"/>
        </pc:sldMkLst>
        <pc:picChg chg="mod">
          <ac:chgData name="Karina Peña" userId="5d081060-75e0-45ad-a937-5d676418d461" providerId="ADAL" clId="{343C8B48-C5F6-47BD-ACDD-9D3757F86A16}" dt="2023-02-14T12:50:17.577" v="141" actId="14826"/>
          <ac:picMkLst>
            <pc:docMk/>
            <pc:sldMk cId="450326350" sldId="302"/>
            <ac:picMk id="6" creationId="{0C74F64D-CC8F-2AC8-57CD-D12CD35BF4C4}"/>
          </ac:picMkLst>
        </pc:picChg>
      </pc:sldChg>
      <pc:sldChg chg="modSp add mod">
        <pc:chgData name="Karina Peña" userId="5d081060-75e0-45ad-a937-5d676418d461" providerId="ADAL" clId="{343C8B48-C5F6-47BD-ACDD-9D3757F86A16}" dt="2023-02-14T13:27:26.046" v="674" actId="20577"/>
        <pc:sldMkLst>
          <pc:docMk/>
          <pc:sldMk cId="870644266" sldId="303"/>
        </pc:sldMkLst>
        <pc:spChg chg="mod">
          <ac:chgData name="Karina Peña" userId="5d081060-75e0-45ad-a937-5d676418d461" providerId="ADAL" clId="{343C8B48-C5F6-47BD-ACDD-9D3757F86A16}" dt="2023-02-14T13:06:31.384" v="618" actId="6549"/>
          <ac:spMkLst>
            <pc:docMk/>
            <pc:sldMk cId="870644266" sldId="303"/>
            <ac:spMk id="3" creationId="{C05B13B6-A6BB-D162-FEC4-92C13316DD0F}"/>
          </ac:spMkLst>
        </pc:spChg>
        <pc:graphicFrameChg chg="modGraphic">
          <ac:chgData name="Karina Peña" userId="5d081060-75e0-45ad-a937-5d676418d461" providerId="ADAL" clId="{343C8B48-C5F6-47BD-ACDD-9D3757F86A16}" dt="2023-02-14T13:27:26.046" v="674" actId="20577"/>
          <ac:graphicFrameMkLst>
            <pc:docMk/>
            <pc:sldMk cId="870644266" sldId="303"/>
            <ac:graphicFrameMk id="4" creationId="{FC8BB6B1-98C6-E0F7-5B36-3E8FE186072F}"/>
          </ac:graphicFrameMkLst>
        </pc:graphicFrameChg>
      </pc:sldChg>
      <pc:sldChg chg="addSp delSp modSp add mod modClrScheme chgLayout">
        <pc:chgData name="Karina Peña" userId="5d081060-75e0-45ad-a937-5d676418d461" providerId="ADAL" clId="{343C8B48-C5F6-47BD-ACDD-9D3757F86A16}" dt="2023-02-14T13:08:53.770" v="628" actId="20577"/>
        <pc:sldMkLst>
          <pc:docMk/>
          <pc:sldMk cId="2941557319" sldId="312"/>
        </pc:sldMkLst>
        <pc:spChg chg="add mod">
          <ac:chgData name="Karina Peña" userId="5d081060-75e0-45ad-a937-5d676418d461" providerId="ADAL" clId="{343C8B48-C5F6-47BD-ACDD-9D3757F86A16}" dt="2023-02-14T12:58:26.646" v="602"/>
          <ac:spMkLst>
            <pc:docMk/>
            <pc:sldMk cId="2941557319" sldId="312"/>
            <ac:spMk id="2" creationId="{0F86BA56-90D0-A106-F6B6-64A59944B684}"/>
          </ac:spMkLst>
        </pc:spChg>
        <pc:spChg chg="del">
          <ac:chgData name="Karina Peña" userId="5d081060-75e0-45ad-a937-5d676418d461" providerId="ADAL" clId="{343C8B48-C5F6-47BD-ACDD-9D3757F86A16}" dt="2023-02-14T12:58:18.282" v="601" actId="478"/>
          <ac:spMkLst>
            <pc:docMk/>
            <pc:sldMk cId="2941557319" sldId="312"/>
            <ac:spMk id="4" creationId="{00000000-0000-0000-0000-000000000000}"/>
          </ac:spMkLst>
        </pc:spChg>
        <pc:spChg chg="mod">
          <ac:chgData name="Karina Peña" userId="5d081060-75e0-45ad-a937-5d676418d461" providerId="ADAL" clId="{343C8B48-C5F6-47BD-ACDD-9D3757F86A16}" dt="2023-02-14T13:08:53.770" v="628" actId="20577"/>
          <ac:spMkLst>
            <pc:docMk/>
            <pc:sldMk cId="2941557319" sldId="312"/>
            <ac:spMk id="5" creationId="{00000000-0000-0000-0000-000000000000}"/>
          </ac:spMkLst>
        </pc:spChg>
        <pc:picChg chg="mod ord">
          <ac:chgData name="Karina Peña" userId="5d081060-75e0-45ad-a937-5d676418d461" providerId="ADAL" clId="{343C8B48-C5F6-47BD-ACDD-9D3757F86A16}" dt="2023-02-14T12:58:34.896" v="603" actId="14100"/>
          <ac:picMkLst>
            <pc:docMk/>
            <pc:sldMk cId="2941557319" sldId="312"/>
            <ac:picMk id="3" creationId="{00000000-0000-0000-0000-000000000000}"/>
          </ac:picMkLst>
        </pc:picChg>
      </pc:sldChg>
      <pc:sldChg chg="delSp modSp add mod modClrScheme chgLayout">
        <pc:chgData name="Karina Peña" userId="5d081060-75e0-45ad-a937-5d676418d461" providerId="ADAL" clId="{343C8B48-C5F6-47BD-ACDD-9D3757F86A16}" dt="2023-02-14T13:12:07.679" v="646" actId="732"/>
        <pc:sldMkLst>
          <pc:docMk/>
          <pc:sldMk cId="111901933" sldId="313"/>
        </pc:sldMkLst>
        <pc:spChg chg="mod">
          <ac:chgData name="Karina Peña" userId="5d081060-75e0-45ad-a937-5d676418d461" providerId="ADAL" clId="{343C8B48-C5F6-47BD-ACDD-9D3757F86A16}" dt="2023-02-14T13:09:49.255" v="636" actId="1076"/>
          <ac:spMkLst>
            <pc:docMk/>
            <pc:sldMk cId="111901933" sldId="313"/>
            <ac:spMk id="5" creationId="{00000000-0000-0000-0000-000000000000}"/>
          </ac:spMkLst>
        </pc:spChg>
        <pc:spChg chg="del">
          <ac:chgData name="Karina Peña" userId="5d081060-75e0-45ad-a937-5d676418d461" providerId="ADAL" clId="{343C8B48-C5F6-47BD-ACDD-9D3757F86A16}" dt="2023-02-14T13:09:37.847" v="633" actId="478"/>
          <ac:spMkLst>
            <pc:docMk/>
            <pc:sldMk cId="111901933" sldId="313"/>
            <ac:spMk id="6" creationId="{00000000-0000-0000-0000-000000000000}"/>
          </ac:spMkLst>
        </pc:spChg>
        <pc:picChg chg="mod ord modCrop">
          <ac:chgData name="Karina Peña" userId="5d081060-75e0-45ad-a937-5d676418d461" providerId="ADAL" clId="{343C8B48-C5F6-47BD-ACDD-9D3757F86A16}" dt="2023-02-14T13:12:07.679" v="646" actId="732"/>
          <ac:picMkLst>
            <pc:docMk/>
            <pc:sldMk cId="111901933" sldId="313"/>
            <ac:picMk id="4" creationId="{00000000-0000-0000-0000-000000000000}"/>
          </ac:picMkLst>
        </pc:picChg>
      </pc:sldChg>
      <pc:sldChg chg="delSp modSp add mod modClrScheme chgLayout">
        <pc:chgData name="Karina Peña" userId="5d081060-75e0-45ad-a937-5d676418d461" providerId="ADAL" clId="{343C8B48-C5F6-47BD-ACDD-9D3757F86A16}" dt="2023-02-14T13:10:09.529" v="639" actId="1076"/>
        <pc:sldMkLst>
          <pc:docMk/>
          <pc:sldMk cId="4194339835" sldId="314"/>
        </pc:sldMkLst>
        <pc:spChg chg="mod">
          <ac:chgData name="Karina Peña" userId="5d081060-75e0-45ad-a937-5d676418d461" providerId="ADAL" clId="{343C8B48-C5F6-47BD-ACDD-9D3757F86A16}" dt="2023-02-14T13:10:09.529" v="639" actId="1076"/>
          <ac:spMkLst>
            <pc:docMk/>
            <pc:sldMk cId="4194339835" sldId="314"/>
            <ac:spMk id="5" creationId="{00000000-0000-0000-0000-000000000000}"/>
          </ac:spMkLst>
        </pc:spChg>
        <pc:spChg chg="del">
          <ac:chgData name="Karina Peña" userId="5d081060-75e0-45ad-a937-5d676418d461" providerId="ADAL" clId="{343C8B48-C5F6-47BD-ACDD-9D3757F86A16}" dt="2023-02-14T12:59:56.829" v="612" actId="478"/>
          <ac:spMkLst>
            <pc:docMk/>
            <pc:sldMk cId="4194339835" sldId="314"/>
            <ac:spMk id="6" creationId="{00000000-0000-0000-0000-000000000000}"/>
          </ac:spMkLst>
        </pc:spChg>
        <pc:picChg chg="mod ord">
          <ac:chgData name="Karina Peña" userId="5d081060-75e0-45ad-a937-5d676418d461" providerId="ADAL" clId="{343C8B48-C5F6-47BD-ACDD-9D3757F86A16}" dt="2023-02-14T13:00:02.636" v="613" actId="14100"/>
          <ac:picMkLst>
            <pc:docMk/>
            <pc:sldMk cId="4194339835" sldId="314"/>
            <ac:picMk id="4" creationId="{00000000-0000-0000-0000-000000000000}"/>
          </ac:picMkLst>
        </pc:picChg>
      </pc:sldChg>
      <pc:sldChg chg="delSp modSp add mod modClrScheme chgLayout">
        <pc:chgData name="Karina Peña" userId="5d081060-75e0-45ad-a937-5d676418d461" providerId="ADAL" clId="{343C8B48-C5F6-47BD-ACDD-9D3757F86A16}" dt="2023-02-14T13:10:38.771" v="643" actId="113"/>
        <pc:sldMkLst>
          <pc:docMk/>
          <pc:sldMk cId="773206061" sldId="323"/>
        </pc:sldMkLst>
        <pc:spChg chg="del">
          <ac:chgData name="Karina Peña" userId="5d081060-75e0-45ad-a937-5d676418d461" providerId="ADAL" clId="{343C8B48-C5F6-47BD-ACDD-9D3757F86A16}" dt="2023-02-14T12:59:52.136" v="611" actId="478"/>
          <ac:spMkLst>
            <pc:docMk/>
            <pc:sldMk cId="773206061" sldId="323"/>
            <ac:spMk id="4" creationId="{00000000-0000-0000-0000-000000000000}"/>
          </ac:spMkLst>
        </pc:spChg>
        <pc:spChg chg="mod">
          <ac:chgData name="Karina Peña" userId="5d081060-75e0-45ad-a937-5d676418d461" providerId="ADAL" clId="{343C8B48-C5F6-47BD-ACDD-9D3757F86A16}" dt="2023-02-14T13:10:38.771" v="643" actId="113"/>
          <ac:spMkLst>
            <pc:docMk/>
            <pc:sldMk cId="773206061" sldId="323"/>
            <ac:spMk id="6" creationId="{00000000-0000-0000-0000-000000000000}"/>
          </ac:spMkLst>
        </pc:spChg>
        <pc:picChg chg="mod ord">
          <ac:chgData name="Karina Peña" userId="5d081060-75e0-45ad-a937-5d676418d461" providerId="ADAL" clId="{343C8B48-C5F6-47BD-ACDD-9D3757F86A16}" dt="2023-02-14T12:59:48.001" v="610" actId="14100"/>
          <ac:picMkLst>
            <pc:docMk/>
            <pc:sldMk cId="773206061" sldId="323"/>
            <ac:picMk id="3" creationId="{00000000-0000-0000-0000-000000000000}"/>
          </ac:picMkLst>
        </pc:picChg>
      </pc:sldChg>
    </pc:docChg>
  </pc:docChgLst>
  <pc:docChgLst>
    <pc:chgData name="Marcela Marzolo" userId="S::mmarzolo@fundacionoportunidad.cl::07e8ab6a-bfc8-47d7-a1ff-8d78bbf7c042" providerId="AD" clId="Web-{0CEAB763-45A0-C961-379D-A6A86C8BCF74}"/>
    <pc:docChg chg="modSld">
      <pc:chgData name="Marcela Marzolo" userId="S::mmarzolo@fundacionoportunidad.cl::07e8ab6a-bfc8-47d7-a1ff-8d78bbf7c042" providerId="AD" clId="Web-{0CEAB763-45A0-C961-379D-A6A86C8BCF74}" dt="2023-02-14T19:33:46.436" v="12" actId="20577"/>
      <pc:docMkLst>
        <pc:docMk/>
      </pc:docMkLst>
      <pc:sldChg chg="modSp">
        <pc:chgData name="Marcela Marzolo" userId="S::mmarzolo@fundacionoportunidad.cl::07e8ab6a-bfc8-47d7-a1ff-8d78bbf7c042" providerId="AD" clId="Web-{0CEAB763-45A0-C961-379D-A6A86C8BCF74}" dt="2023-02-14T19:32:22.731" v="6" actId="20577"/>
        <pc:sldMkLst>
          <pc:docMk/>
          <pc:sldMk cId="450326350" sldId="302"/>
        </pc:sldMkLst>
        <pc:spChg chg="mod">
          <ac:chgData name="Marcela Marzolo" userId="S::mmarzolo@fundacionoportunidad.cl::07e8ab6a-bfc8-47d7-a1ff-8d78bbf7c042" providerId="AD" clId="Web-{0CEAB763-45A0-C961-379D-A6A86C8BCF74}" dt="2023-02-14T19:32:22.731" v="6" actId="20577"/>
          <ac:spMkLst>
            <pc:docMk/>
            <pc:sldMk cId="450326350" sldId="302"/>
            <ac:spMk id="16" creationId="{4A01287A-E317-B01E-1700-335099E74B1A}"/>
          </ac:spMkLst>
        </pc:spChg>
      </pc:sldChg>
      <pc:sldChg chg="modSp">
        <pc:chgData name="Marcela Marzolo" userId="S::mmarzolo@fundacionoportunidad.cl::07e8ab6a-bfc8-47d7-a1ff-8d78bbf7c042" providerId="AD" clId="Web-{0CEAB763-45A0-C961-379D-A6A86C8BCF74}" dt="2023-02-14T19:33:46.436" v="12" actId="20577"/>
        <pc:sldMkLst>
          <pc:docMk/>
          <pc:sldMk cId="773206061" sldId="323"/>
        </pc:sldMkLst>
        <pc:spChg chg="mod">
          <ac:chgData name="Marcela Marzolo" userId="S::mmarzolo@fundacionoportunidad.cl::07e8ab6a-bfc8-47d7-a1ff-8d78bbf7c042" providerId="AD" clId="Web-{0CEAB763-45A0-C961-379D-A6A86C8BCF74}" dt="2023-02-14T19:33:46.436" v="12" actId="20577"/>
          <ac:spMkLst>
            <pc:docMk/>
            <pc:sldMk cId="773206061" sldId="323"/>
            <ac:spMk id="6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159136-A913-4071-9441-D8BA423E0F55}" type="datetimeFigureOut">
              <a:rPr lang="es-CL" smtClean="0"/>
              <a:t>14-02-2023</a:t>
            </a:fld>
            <a:endParaRPr lang="es-C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DCCA7E-D2CC-40FE-AD6A-32A5420E711A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0376878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/>
              <a:t>Lámina de portada, para cambiar imagen clic derecho “Cambiar imagen”</a:t>
            </a:r>
            <a:endParaRPr lang="es-C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DCCA7E-D2CC-40FE-AD6A-32A5420E711A}" type="slidenum">
              <a:rPr lang="es-CL" smtClean="0"/>
              <a:t>1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7434978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DCCA7E-D2CC-40FE-AD6A-32A5420E711A}" type="slidenum">
              <a:rPr lang="es-CL" smtClean="0"/>
              <a:t>2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2944411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DCCA7E-D2CC-40FE-AD6A-32A5420E711A}" type="slidenum">
              <a:rPr lang="es-CL" smtClean="0"/>
              <a:t>3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9129806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L" altLang="es-CL" dirty="0"/>
              <a:t>Recuerde usar un reporte por niño/a donde pueda colocar los días que ha faltado cada mes y un espacio para que los apoderados/as sumen la cantidad de días ausentes total como el ejemplo que está en la diapositiva.</a:t>
            </a:r>
          </a:p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DCCA7E-D2CC-40FE-AD6A-32A5420E711A}" type="slidenum">
              <a:rPr lang="es-CL" smtClean="0"/>
              <a:t>4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1638812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/>
              <a:t>Lámina base 01</a:t>
            </a:r>
            <a:endParaRPr lang="es-C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DCCA7E-D2CC-40FE-AD6A-32A5420E711A}" type="slidenum">
              <a:rPr lang="es-CL" smtClean="0"/>
              <a:t>5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5953346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bas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Icono&#10;&#10;Descripción generada automáticamente">
            <a:extLst>
              <a:ext uri="{FF2B5EF4-FFF2-40B4-BE49-F238E27FC236}">
                <a16:creationId xmlns:a16="http://schemas.microsoft.com/office/drawing/2014/main" id="{1B0A2329-BC73-E579-CB90-B69CF6C5A2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970" y="0"/>
            <a:ext cx="4444030" cy="6858000"/>
          </a:xfrm>
          <a:prstGeom prst="rect">
            <a:avLst/>
          </a:prstGeom>
        </p:spPr>
      </p:pic>
      <p:grpSp>
        <p:nvGrpSpPr>
          <p:cNvPr id="9" name="Grupo 8">
            <a:extLst>
              <a:ext uri="{FF2B5EF4-FFF2-40B4-BE49-F238E27FC236}">
                <a16:creationId xmlns:a16="http://schemas.microsoft.com/office/drawing/2014/main" id="{2D189136-B5D9-3EBE-5CD7-50ABAE411670}"/>
              </a:ext>
            </a:extLst>
          </p:cNvPr>
          <p:cNvGrpSpPr/>
          <p:nvPr userDrawn="1"/>
        </p:nvGrpSpPr>
        <p:grpSpPr>
          <a:xfrm>
            <a:off x="190814" y="0"/>
            <a:ext cx="167010" cy="6858000"/>
            <a:chOff x="190814" y="0"/>
            <a:chExt cx="167010" cy="6858000"/>
          </a:xfrm>
        </p:grpSpPr>
        <p:cxnSp>
          <p:nvCxnSpPr>
            <p:cNvPr id="10" name="Conector recto 9">
              <a:extLst>
                <a:ext uri="{FF2B5EF4-FFF2-40B4-BE49-F238E27FC236}">
                  <a16:creationId xmlns:a16="http://schemas.microsoft.com/office/drawing/2014/main" id="{D17544C3-82F2-C982-868D-43FE167E43D5}"/>
                </a:ext>
              </a:extLst>
            </p:cNvPr>
            <p:cNvCxnSpPr>
              <a:cxnSpLocks/>
            </p:cNvCxnSpPr>
            <p:nvPr/>
          </p:nvCxnSpPr>
          <p:spPr>
            <a:xfrm>
              <a:off x="274319" y="0"/>
              <a:ext cx="0" cy="6858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Elipse 10">
              <a:extLst>
                <a:ext uri="{FF2B5EF4-FFF2-40B4-BE49-F238E27FC236}">
                  <a16:creationId xmlns:a16="http://schemas.microsoft.com/office/drawing/2014/main" id="{E81E2E52-99F6-8CAE-2BC4-DCA6236A05E3}"/>
                </a:ext>
              </a:extLst>
            </p:cNvPr>
            <p:cNvSpPr/>
            <p:nvPr/>
          </p:nvSpPr>
          <p:spPr>
            <a:xfrm>
              <a:off x="190814" y="1136656"/>
              <a:ext cx="167010" cy="16701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751A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12" name="Elipse 11">
              <a:extLst>
                <a:ext uri="{FF2B5EF4-FFF2-40B4-BE49-F238E27FC236}">
                  <a16:creationId xmlns:a16="http://schemas.microsoft.com/office/drawing/2014/main" id="{E3BCFDF9-0C99-2135-AE9B-9AE557B44A08}"/>
                </a:ext>
              </a:extLst>
            </p:cNvPr>
            <p:cNvSpPr/>
            <p:nvPr/>
          </p:nvSpPr>
          <p:spPr>
            <a:xfrm>
              <a:off x="190814" y="517165"/>
              <a:ext cx="167010" cy="167010"/>
            </a:xfrm>
            <a:prstGeom prst="ellipse">
              <a:avLst/>
            </a:prstGeom>
            <a:solidFill>
              <a:srgbClr val="0751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</p:grpSp>
      <p:sp>
        <p:nvSpPr>
          <p:cNvPr id="13" name="Rectángulo 12">
            <a:extLst>
              <a:ext uri="{FF2B5EF4-FFF2-40B4-BE49-F238E27FC236}">
                <a16:creationId xmlns:a16="http://schemas.microsoft.com/office/drawing/2014/main" id="{2969EE33-6E33-8A14-B351-4B256F5BE393}"/>
              </a:ext>
            </a:extLst>
          </p:cNvPr>
          <p:cNvSpPr/>
          <p:nvPr userDrawn="1"/>
        </p:nvSpPr>
        <p:spPr>
          <a:xfrm>
            <a:off x="0" y="6334780"/>
            <a:ext cx="12192000" cy="52322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4" name="Imagen 13" descr="Interfaz de usuario gráfica, Texto&#10;&#10;Descripción generada automáticamente con confianza media">
            <a:extLst>
              <a:ext uri="{FF2B5EF4-FFF2-40B4-BE49-F238E27FC236}">
                <a16:creationId xmlns:a16="http://schemas.microsoft.com/office/drawing/2014/main" id="{979771B1-7DF0-9F10-EC2A-18318A1210E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1105" y="6375440"/>
            <a:ext cx="1607763" cy="482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9048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ED3C327-CA95-63D9-3E1B-CC1E8F70F4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7098023-0935-E8F3-BB5F-B3F948542E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AD4469F-7B36-F063-B6BD-B3FD32F10C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84C43-421E-405B-AF3A-ECDFB116753B}" type="datetimeFigureOut">
              <a:rPr lang="es-CL" smtClean="0"/>
              <a:t>14-02-2023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6BC6BCB-6437-2FC1-CC68-F586B24212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C0DC5BD-7225-7FDF-76A9-2E019D8AE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A479D-E06A-4F33-86FC-E2ECF6B8625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2585958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C4C3F97E-6E70-F771-0702-4B3ECCFA50E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0EC98F2C-29D9-E7A2-DCC2-E3156BC555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F29C307-A538-11E1-94E0-67CF3DEBF3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84C43-421E-405B-AF3A-ECDFB116753B}" type="datetimeFigureOut">
              <a:rPr lang="es-CL" smtClean="0"/>
              <a:t>14-02-2023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0468F19-A2CF-C4B0-14DC-4F39637D69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34F869E-3CAC-C0D2-25BE-9C24F28E3B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A479D-E06A-4F33-86FC-E2ECF6B8625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5943800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ágina en blanco + foto DERECH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posición de imagen 6">
            <a:extLst>
              <a:ext uri="{FF2B5EF4-FFF2-40B4-BE49-F238E27FC236}">
                <a16:creationId xmlns:a16="http://schemas.microsoft.com/office/drawing/2014/main" id="{4FE32668-9A74-4033-AD0E-8BF5081EFE7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096000" y="0"/>
            <a:ext cx="60960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r>
              <a:rPr lang="es-CL" dirty="0"/>
              <a:t>Acá insertar una imagen oficial</a:t>
            </a:r>
          </a:p>
          <a:p>
            <a:r>
              <a:rPr lang="es-CL" dirty="0"/>
              <a:t>de la Fundación (con el ícono de abajo)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7A210D4-D8CD-4F8F-B328-4B233039E50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50" y="136525"/>
            <a:ext cx="1543793" cy="468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526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574">
          <p15:clr>
            <a:srgbClr val="FBAE40"/>
          </p15:clr>
        </p15:guide>
        <p15:guide id="3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ágina en blanco + foto IZQUIER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posición de imagen 6">
            <a:extLst>
              <a:ext uri="{FF2B5EF4-FFF2-40B4-BE49-F238E27FC236}">
                <a16:creationId xmlns:a16="http://schemas.microsoft.com/office/drawing/2014/main" id="{4FE32668-9A74-4033-AD0E-8BF5081EFE7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60960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r>
              <a:rPr lang="es-CL" dirty="0"/>
              <a:t>Acá insertar una imagen oficial</a:t>
            </a:r>
          </a:p>
          <a:p>
            <a:r>
              <a:rPr lang="es-CL" dirty="0"/>
              <a:t>de la Fundación (con el ícono de abajo)</a:t>
            </a:r>
          </a:p>
        </p:txBody>
      </p:sp>
    </p:spTree>
    <p:extLst>
      <p:ext uri="{BB962C8B-B14F-4D97-AF65-F5344CB8AC3E}">
        <p14:creationId xmlns:p14="http://schemas.microsoft.com/office/powerpoint/2010/main" val="3639290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574">
          <p15:clr>
            <a:srgbClr val="FBAE40"/>
          </p15:clr>
        </p15:guide>
        <p15:guide id="2" orient="horz" pos="663">
          <p15:clr>
            <a:srgbClr val="FBAE40"/>
          </p15:clr>
        </p15:guide>
        <p15:guide id="3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bas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o 7">
            <a:extLst>
              <a:ext uri="{FF2B5EF4-FFF2-40B4-BE49-F238E27FC236}">
                <a16:creationId xmlns:a16="http://schemas.microsoft.com/office/drawing/2014/main" id="{08C589BA-5CEE-C3C3-C623-4978ACB9E3B0}"/>
              </a:ext>
            </a:extLst>
          </p:cNvPr>
          <p:cNvGrpSpPr/>
          <p:nvPr userDrawn="1"/>
        </p:nvGrpSpPr>
        <p:grpSpPr>
          <a:xfrm>
            <a:off x="190814" y="0"/>
            <a:ext cx="167010" cy="6858000"/>
            <a:chOff x="190814" y="0"/>
            <a:chExt cx="167010" cy="6858000"/>
          </a:xfrm>
        </p:grpSpPr>
        <p:cxnSp>
          <p:nvCxnSpPr>
            <p:cNvPr id="9" name="Conector recto 8">
              <a:extLst>
                <a:ext uri="{FF2B5EF4-FFF2-40B4-BE49-F238E27FC236}">
                  <a16:creationId xmlns:a16="http://schemas.microsoft.com/office/drawing/2014/main" id="{85CA6D53-850E-8BFF-73BF-D321D7621EA3}"/>
                </a:ext>
              </a:extLst>
            </p:cNvPr>
            <p:cNvCxnSpPr>
              <a:cxnSpLocks/>
            </p:cNvCxnSpPr>
            <p:nvPr/>
          </p:nvCxnSpPr>
          <p:spPr>
            <a:xfrm>
              <a:off x="274319" y="0"/>
              <a:ext cx="0" cy="6858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Elipse 9">
              <a:extLst>
                <a:ext uri="{FF2B5EF4-FFF2-40B4-BE49-F238E27FC236}">
                  <a16:creationId xmlns:a16="http://schemas.microsoft.com/office/drawing/2014/main" id="{DE41D48E-6B40-DD93-3466-E0673A0118DF}"/>
                </a:ext>
              </a:extLst>
            </p:cNvPr>
            <p:cNvSpPr/>
            <p:nvPr/>
          </p:nvSpPr>
          <p:spPr>
            <a:xfrm>
              <a:off x="190814" y="1136656"/>
              <a:ext cx="167010" cy="16701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751A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11" name="Elipse 10">
              <a:extLst>
                <a:ext uri="{FF2B5EF4-FFF2-40B4-BE49-F238E27FC236}">
                  <a16:creationId xmlns:a16="http://schemas.microsoft.com/office/drawing/2014/main" id="{987D7938-DB38-A22B-EEAA-EB557F522D96}"/>
                </a:ext>
              </a:extLst>
            </p:cNvPr>
            <p:cNvSpPr/>
            <p:nvPr/>
          </p:nvSpPr>
          <p:spPr>
            <a:xfrm>
              <a:off x="190814" y="517165"/>
              <a:ext cx="167010" cy="167010"/>
            </a:xfrm>
            <a:prstGeom prst="ellipse">
              <a:avLst/>
            </a:prstGeom>
            <a:solidFill>
              <a:srgbClr val="0751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</p:grpSp>
      <p:sp>
        <p:nvSpPr>
          <p:cNvPr id="12" name="Rectángulo 11">
            <a:extLst>
              <a:ext uri="{FF2B5EF4-FFF2-40B4-BE49-F238E27FC236}">
                <a16:creationId xmlns:a16="http://schemas.microsoft.com/office/drawing/2014/main" id="{CB17C2C6-2EFF-C904-6783-0CA4C4254A05}"/>
              </a:ext>
            </a:extLst>
          </p:cNvPr>
          <p:cNvSpPr/>
          <p:nvPr userDrawn="1"/>
        </p:nvSpPr>
        <p:spPr>
          <a:xfrm>
            <a:off x="0" y="6334780"/>
            <a:ext cx="12192000" cy="52322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3" name="Imagen 12" descr="Interfaz de usuario gráfica, Texto&#10;&#10;Descripción generada automáticamente con confianza media">
            <a:extLst>
              <a:ext uri="{FF2B5EF4-FFF2-40B4-BE49-F238E27FC236}">
                <a16:creationId xmlns:a16="http://schemas.microsoft.com/office/drawing/2014/main" id="{F0376F03-F5E4-5B9B-F63C-EFD252023C0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1105" y="6375440"/>
            <a:ext cx="1607763" cy="482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3949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 con sub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 descr="Icono&#10;&#10;Descripción generada automáticamente">
            <a:extLst>
              <a:ext uri="{FF2B5EF4-FFF2-40B4-BE49-F238E27FC236}">
                <a16:creationId xmlns:a16="http://schemas.microsoft.com/office/drawing/2014/main" id="{47F4A9BF-F820-3EEB-FAFA-A719C101813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970" y="0"/>
            <a:ext cx="4444030" cy="6858000"/>
          </a:xfrm>
          <a:prstGeom prst="rect">
            <a:avLst/>
          </a:prstGeom>
        </p:spPr>
      </p:pic>
      <p:grpSp>
        <p:nvGrpSpPr>
          <p:cNvPr id="7" name="Grupo 6">
            <a:extLst>
              <a:ext uri="{FF2B5EF4-FFF2-40B4-BE49-F238E27FC236}">
                <a16:creationId xmlns:a16="http://schemas.microsoft.com/office/drawing/2014/main" id="{EBF0EB7D-2234-86E6-B208-058A73C50A2F}"/>
              </a:ext>
            </a:extLst>
          </p:cNvPr>
          <p:cNvGrpSpPr/>
          <p:nvPr userDrawn="1"/>
        </p:nvGrpSpPr>
        <p:grpSpPr>
          <a:xfrm>
            <a:off x="190814" y="0"/>
            <a:ext cx="167010" cy="6858000"/>
            <a:chOff x="190814" y="0"/>
            <a:chExt cx="167010" cy="6858000"/>
          </a:xfrm>
        </p:grpSpPr>
        <p:cxnSp>
          <p:nvCxnSpPr>
            <p:cNvPr id="8" name="Conector recto 7">
              <a:extLst>
                <a:ext uri="{FF2B5EF4-FFF2-40B4-BE49-F238E27FC236}">
                  <a16:creationId xmlns:a16="http://schemas.microsoft.com/office/drawing/2014/main" id="{204F25DB-FC57-7B0D-EAE5-F0A3CBF84DBE}"/>
                </a:ext>
              </a:extLst>
            </p:cNvPr>
            <p:cNvCxnSpPr>
              <a:cxnSpLocks/>
            </p:cNvCxnSpPr>
            <p:nvPr/>
          </p:nvCxnSpPr>
          <p:spPr>
            <a:xfrm>
              <a:off x="274319" y="0"/>
              <a:ext cx="0" cy="6858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Elipse 8">
              <a:extLst>
                <a:ext uri="{FF2B5EF4-FFF2-40B4-BE49-F238E27FC236}">
                  <a16:creationId xmlns:a16="http://schemas.microsoft.com/office/drawing/2014/main" id="{59EF919B-CD07-7383-D113-D4C02685DFC3}"/>
                </a:ext>
              </a:extLst>
            </p:cNvPr>
            <p:cNvSpPr/>
            <p:nvPr/>
          </p:nvSpPr>
          <p:spPr>
            <a:xfrm>
              <a:off x="190814" y="3228498"/>
              <a:ext cx="167010" cy="16701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751A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10" name="Elipse 9">
              <a:extLst>
                <a:ext uri="{FF2B5EF4-FFF2-40B4-BE49-F238E27FC236}">
                  <a16:creationId xmlns:a16="http://schemas.microsoft.com/office/drawing/2014/main" id="{E55441DF-EE0A-EFF1-A0E6-65D490C8E5E9}"/>
                </a:ext>
              </a:extLst>
            </p:cNvPr>
            <p:cNvSpPr/>
            <p:nvPr/>
          </p:nvSpPr>
          <p:spPr>
            <a:xfrm>
              <a:off x="190814" y="2609007"/>
              <a:ext cx="167010" cy="167010"/>
            </a:xfrm>
            <a:prstGeom prst="ellipse">
              <a:avLst/>
            </a:prstGeom>
            <a:solidFill>
              <a:srgbClr val="0751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</p:grpSp>
      <p:sp>
        <p:nvSpPr>
          <p:cNvPr id="11" name="Rectángulo 10">
            <a:extLst>
              <a:ext uri="{FF2B5EF4-FFF2-40B4-BE49-F238E27FC236}">
                <a16:creationId xmlns:a16="http://schemas.microsoft.com/office/drawing/2014/main" id="{F25E227C-619D-D38D-4FA8-F2E36BB1C59A}"/>
              </a:ext>
            </a:extLst>
          </p:cNvPr>
          <p:cNvSpPr/>
          <p:nvPr userDrawn="1"/>
        </p:nvSpPr>
        <p:spPr>
          <a:xfrm>
            <a:off x="0" y="6334780"/>
            <a:ext cx="12192000" cy="52322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2" name="Imagen 11" descr="Interfaz de usuario gráfica, Texto&#10;&#10;Descripción generada automáticamente con confianza media">
            <a:extLst>
              <a:ext uri="{FF2B5EF4-FFF2-40B4-BE49-F238E27FC236}">
                <a16:creationId xmlns:a16="http://schemas.microsoft.com/office/drawing/2014/main" id="{2F298AA5-63C2-44F4-5719-31689A4BDFE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1105" y="6375440"/>
            <a:ext cx="1607763" cy="482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5100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 Fin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>
            <a:extLst>
              <a:ext uri="{FF2B5EF4-FFF2-40B4-BE49-F238E27FC236}">
                <a16:creationId xmlns:a16="http://schemas.microsoft.com/office/drawing/2014/main" id="{30C5D45A-0B27-91E3-E48E-055864F012E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9" name="Imagen 8" descr="Texto&#10;&#10;Descripción generada automáticamente">
            <a:extLst>
              <a:ext uri="{FF2B5EF4-FFF2-40B4-BE49-F238E27FC236}">
                <a16:creationId xmlns:a16="http://schemas.microsoft.com/office/drawing/2014/main" id="{2DBD7348-B60E-26B3-1EA7-9B694C6E50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6586" y="663352"/>
            <a:ext cx="3178828" cy="954106"/>
          </a:xfrm>
          <a:prstGeom prst="rect">
            <a:avLst/>
          </a:prstGeom>
        </p:spPr>
      </p:pic>
      <p:grpSp>
        <p:nvGrpSpPr>
          <p:cNvPr id="11" name="Grupo 10">
            <a:extLst>
              <a:ext uri="{FF2B5EF4-FFF2-40B4-BE49-F238E27FC236}">
                <a16:creationId xmlns:a16="http://schemas.microsoft.com/office/drawing/2014/main" id="{EE076CC1-A0B0-E5A7-3735-65B0A35DC36B}"/>
              </a:ext>
            </a:extLst>
          </p:cNvPr>
          <p:cNvGrpSpPr/>
          <p:nvPr userDrawn="1"/>
        </p:nvGrpSpPr>
        <p:grpSpPr>
          <a:xfrm>
            <a:off x="81964" y="0"/>
            <a:ext cx="384709" cy="6858000"/>
            <a:chOff x="81964" y="0"/>
            <a:chExt cx="384709" cy="6858000"/>
          </a:xfrm>
        </p:grpSpPr>
        <p:cxnSp>
          <p:nvCxnSpPr>
            <p:cNvPr id="12" name="Conector recto 11">
              <a:extLst>
                <a:ext uri="{FF2B5EF4-FFF2-40B4-BE49-F238E27FC236}">
                  <a16:creationId xmlns:a16="http://schemas.microsoft.com/office/drawing/2014/main" id="{8F11C847-F884-A3AB-9867-F477D0D28ECE}"/>
                </a:ext>
              </a:extLst>
            </p:cNvPr>
            <p:cNvCxnSpPr>
              <a:cxnSpLocks/>
            </p:cNvCxnSpPr>
            <p:nvPr/>
          </p:nvCxnSpPr>
          <p:spPr>
            <a:xfrm>
              <a:off x="274319" y="0"/>
              <a:ext cx="0" cy="6858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Elipse 12">
              <a:extLst>
                <a:ext uri="{FF2B5EF4-FFF2-40B4-BE49-F238E27FC236}">
                  <a16:creationId xmlns:a16="http://schemas.microsoft.com/office/drawing/2014/main" id="{BEAECF53-D626-AE3A-051B-EBA87CCEAD13}"/>
                </a:ext>
              </a:extLst>
            </p:cNvPr>
            <p:cNvSpPr/>
            <p:nvPr/>
          </p:nvSpPr>
          <p:spPr>
            <a:xfrm>
              <a:off x="134926" y="1159249"/>
              <a:ext cx="278785" cy="278785"/>
            </a:xfrm>
            <a:prstGeom prst="ellipse">
              <a:avLst/>
            </a:prstGeom>
            <a:solidFill>
              <a:srgbClr val="D9D9D9"/>
            </a:solidFill>
            <a:ln>
              <a:solidFill>
                <a:srgbClr val="0751A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14" name="Elipse 13">
              <a:extLst>
                <a:ext uri="{FF2B5EF4-FFF2-40B4-BE49-F238E27FC236}">
                  <a16:creationId xmlns:a16="http://schemas.microsoft.com/office/drawing/2014/main" id="{769AE6FE-3A9B-9628-46F7-A7D70DCF8CC2}"/>
                </a:ext>
              </a:extLst>
            </p:cNvPr>
            <p:cNvSpPr/>
            <p:nvPr/>
          </p:nvSpPr>
          <p:spPr>
            <a:xfrm>
              <a:off x="81964" y="332870"/>
              <a:ext cx="384709" cy="384709"/>
            </a:xfrm>
            <a:prstGeom prst="ellipse">
              <a:avLst/>
            </a:prstGeom>
            <a:solidFill>
              <a:srgbClr val="0751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</p:grpSp>
      <p:sp>
        <p:nvSpPr>
          <p:cNvPr id="15" name="Elipse 14">
            <a:extLst>
              <a:ext uri="{FF2B5EF4-FFF2-40B4-BE49-F238E27FC236}">
                <a16:creationId xmlns:a16="http://schemas.microsoft.com/office/drawing/2014/main" id="{2E13DB75-0237-BE95-C857-3EF77C1303C4}"/>
              </a:ext>
            </a:extLst>
          </p:cNvPr>
          <p:cNvSpPr/>
          <p:nvPr userDrawn="1"/>
        </p:nvSpPr>
        <p:spPr>
          <a:xfrm>
            <a:off x="191607" y="5041574"/>
            <a:ext cx="167010" cy="167010"/>
          </a:xfrm>
          <a:prstGeom prst="ellipse">
            <a:avLst/>
          </a:prstGeom>
          <a:solidFill>
            <a:srgbClr val="D9D9D9"/>
          </a:solidFill>
          <a:ln>
            <a:solidFill>
              <a:srgbClr val="0751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6" name="Imagen 15" descr="Código QR&#10;&#10;Descripción generada automáticamente">
            <a:extLst>
              <a:ext uri="{FF2B5EF4-FFF2-40B4-BE49-F238E27FC236}">
                <a16:creationId xmlns:a16="http://schemas.microsoft.com/office/drawing/2014/main" id="{A4798BBD-7464-BB7B-B09E-91ECDA57B2E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105" y="3670695"/>
            <a:ext cx="1923789" cy="1923789"/>
          </a:xfrm>
          <a:prstGeom prst="rect">
            <a:avLst/>
          </a:prstGeom>
        </p:spPr>
      </p:pic>
      <p:pic>
        <p:nvPicPr>
          <p:cNvPr id="17" name="Imagen 16" descr="Forma&#10;&#10;Descripción generada automáticamente con confianza baja">
            <a:extLst>
              <a:ext uri="{FF2B5EF4-FFF2-40B4-BE49-F238E27FC236}">
                <a16:creationId xmlns:a16="http://schemas.microsoft.com/office/drawing/2014/main" id="{0EFA3DB2-4769-2F0D-69FD-B066680A399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223" y="6311113"/>
            <a:ext cx="252000" cy="252000"/>
          </a:xfrm>
          <a:prstGeom prst="rect">
            <a:avLst/>
          </a:prstGeom>
        </p:spPr>
      </p:pic>
      <p:pic>
        <p:nvPicPr>
          <p:cNvPr id="18" name="Imagen 17" descr="Imagen en blanco y negro&#10;&#10;Descripción generada automáticamente con confianza media">
            <a:extLst>
              <a:ext uri="{FF2B5EF4-FFF2-40B4-BE49-F238E27FC236}">
                <a16:creationId xmlns:a16="http://schemas.microsoft.com/office/drawing/2014/main" id="{CEAF9B08-BEFB-A9FD-876E-89E14911E2E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469" y="4999079"/>
            <a:ext cx="251509" cy="252000"/>
          </a:xfrm>
          <a:prstGeom prst="rect">
            <a:avLst/>
          </a:prstGeom>
        </p:spPr>
      </p:pic>
      <p:pic>
        <p:nvPicPr>
          <p:cNvPr id="19" name="Imagen 18" descr="Forma&#10;&#10;Descripción generada automáticamente con confianza baja">
            <a:extLst>
              <a:ext uri="{FF2B5EF4-FFF2-40B4-BE49-F238E27FC236}">
                <a16:creationId xmlns:a16="http://schemas.microsoft.com/office/drawing/2014/main" id="{09C39147-81AE-CACF-FD70-ACCC4A6215B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223" y="5873769"/>
            <a:ext cx="252000" cy="252000"/>
          </a:xfrm>
          <a:prstGeom prst="rect">
            <a:avLst/>
          </a:prstGeom>
        </p:spPr>
      </p:pic>
      <p:pic>
        <p:nvPicPr>
          <p:cNvPr id="20" name="Imagen 19" descr="Forma&#10;&#10;Descripción generada automáticamente con confianza baja">
            <a:extLst>
              <a:ext uri="{FF2B5EF4-FFF2-40B4-BE49-F238E27FC236}">
                <a16:creationId xmlns:a16="http://schemas.microsoft.com/office/drawing/2014/main" id="{E4F2240E-108D-2A81-3FA1-52B30501A81B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223" y="5436424"/>
            <a:ext cx="252000" cy="252000"/>
          </a:xfrm>
          <a:prstGeom prst="rect">
            <a:avLst/>
          </a:prstGeom>
        </p:spPr>
      </p:pic>
      <p:sp>
        <p:nvSpPr>
          <p:cNvPr id="21" name="CuadroTexto 20">
            <a:extLst>
              <a:ext uri="{FF2B5EF4-FFF2-40B4-BE49-F238E27FC236}">
                <a16:creationId xmlns:a16="http://schemas.microsoft.com/office/drawing/2014/main" id="{50EB9718-94F6-39D5-D30D-FB3AE78A0CD7}"/>
              </a:ext>
            </a:extLst>
          </p:cNvPr>
          <p:cNvSpPr txBox="1"/>
          <p:nvPr userDrawn="1"/>
        </p:nvSpPr>
        <p:spPr>
          <a:xfrm>
            <a:off x="742115" y="5041574"/>
            <a:ext cx="152399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100">
                <a:solidFill>
                  <a:srgbClr val="0751A4"/>
                </a:solidFill>
              </a:rPr>
              <a:t>/FunOportunidad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21E782E7-0C6D-4579-8F72-F607D1A7E144}"/>
              </a:ext>
            </a:extLst>
          </p:cNvPr>
          <p:cNvSpPr txBox="1"/>
          <p:nvPr userDrawn="1"/>
        </p:nvSpPr>
        <p:spPr>
          <a:xfrm>
            <a:off x="742115" y="5484807"/>
            <a:ext cx="160526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100">
                <a:solidFill>
                  <a:srgbClr val="0751A4"/>
                </a:solidFill>
              </a:rPr>
              <a:t>@fun_oportunidad</a:t>
            </a:r>
          </a:p>
        </p:txBody>
      </p:sp>
      <p:sp>
        <p:nvSpPr>
          <p:cNvPr id="23" name="CuadroTexto 5">
            <a:extLst>
              <a:ext uri="{FF2B5EF4-FFF2-40B4-BE49-F238E27FC236}">
                <a16:creationId xmlns:a16="http://schemas.microsoft.com/office/drawing/2014/main" id="{8CB2F6B5-AE43-C700-8B93-60EFCA02A05C}"/>
              </a:ext>
            </a:extLst>
          </p:cNvPr>
          <p:cNvSpPr txBox="1"/>
          <p:nvPr userDrawn="1"/>
        </p:nvSpPr>
        <p:spPr>
          <a:xfrm>
            <a:off x="742115" y="5928040"/>
            <a:ext cx="174805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L" sz="1100">
                <a:solidFill>
                  <a:srgbClr val="0751A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@fun_Oportunidad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76B8ADF7-64B3-BD9C-D1E8-1C7CAE0B2E94}"/>
              </a:ext>
            </a:extLst>
          </p:cNvPr>
          <p:cNvSpPr txBox="1"/>
          <p:nvPr userDrawn="1"/>
        </p:nvSpPr>
        <p:spPr>
          <a:xfrm>
            <a:off x="742115" y="6371273"/>
            <a:ext cx="355230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100">
                <a:solidFill>
                  <a:srgbClr val="0751A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/company/fundaci</a:t>
            </a:r>
            <a:r>
              <a:rPr lang="es-ES" sz="1100">
                <a:solidFill>
                  <a:srgbClr val="0751A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</a:t>
            </a:r>
            <a:r>
              <a:rPr lang="es-CL" sz="1100">
                <a:solidFill>
                  <a:srgbClr val="0751A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n-educacional-oportunidad</a:t>
            </a:r>
            <a:endParaRPr lang="es-CL" sz="1600">
              <a:solidFill>
                <a:srgbClr val="0751A4"/>
              </a:solidFill>
            </a:endParaRPr>
          </a:p>
        </p:txBody>
      </p:sp>
      <p:sp>
        <p:nvSpPr>
          <p:cNvPr id="25" name="Elipse 24">
            <a:extLst>
              <a:ext uri="{FF2B5EF4-FFF2-40B4-BE49-F238E27FC236}">
                <a16:creationId xmlns:a16="http://schemas.microsoft.com/office/drawing/2014/main" id="{0344A1BD-02B3-8FF5-421A-18F7416EF4E8}"/>
              </a:ext>
            </a:extLst>
          </p:cNvPr>
          <p:cNvSpPr/>
          <p:nvPr userDrawn="1"/>
        </p:nvSpPr>
        <p:spPr>
          <a:xfrm>
            <a:off x="191607" y="5478919"/>
            <a:ext cx="167010" cy="167010"/>
          </a:xfrm>
          <a:prstGeom prst="ellipse">
            <a:avLst/>
          </a:prstGeom>
          <a:solidFill>
            <a:srgbClr val="D9D9D9"/>
          </a:solidFill>
          <a:ln>
            <a:solidFill>
              <a:srgbClr val="0751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6" name="Elipse 25">
            <a:extLst>
              <a:ext uri="{FF2B5EF4-FFF2-40B4-BE49-F238E27FC236}">
                <a16:creationId xmlns:a16="http://schemas.microsoft.com/office/drawing/2014/main" id="{7ED9C2EC-BE2F-6C22-9E1E-D5EE4A3E4BB6}"/>
              </a:ext>
            </a:extLst>
          </p:cNvPr>
          <p:cNvSpPr/>
          <p:nvPr userDrawn="1"/>
        </p:nvSpPr>
        <p:spPr>
          <a:xfrm>
            <a:off x="191607" y="5928763"/>
            <a:ext cx="167010" cy="167010"/>
          </a:xfrm>
          <a:prstGeom prst="ellipse">
            <a:avLst/>
          </a:prstGeom>
          <a:solidFill>
            <a:srgbClr val="D9D9D9"/>
          </a:solidFill>
          <a:ln>
            <a:solidFill>
              <a:srgbClr val="0751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7" name="Elipse 26">
            <a:extLst>
              <a:ext uri="{FF2B5EF4-FFF2-40B4-BE49-F238E27FC236}">
                <a16:creationId xmlns:a16="http://schemas.microsoft.com/office/drawing/2014/main" id="{CCC8F31E-5056-F849-6649-5FE96B382D1F}"/>
              </a:ext>
            </a:extLst>
          </p:cNvPr>
          <p:cNvSpPr/>
          <p:nvPr userDrawn="1"/>
        </p:nvSpPr>
        <p:spPr>
          <a:xfrm>
            <a:off x="191607" y="6366107"/>
            <a:ext cx="167010" cy="167010"/>
          </a:xfrm>
          <a:prstGeom prst="ellipse">
            <a:avLst/>
          </a:prstGeom>
          <a:solidFill>
            <a:srgbClr val="D9D9D9"/>
          </a:solidFill>
          <a:ln>
            <a:solidFill>
              <a:srgbClr val="0751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01E0509F-8AB3-82CA-8AB4-52138CF97EFA}"/>
              </a:ext>
            </a:extLst>
          </p:cNvPr>
          <p:cNvSpPr txBox="1"/>
          <p:nvPr userDrawn="1"/>
        </p:nvSpPr>
        <p:spPr>
          <a:xfrm>
            <a:off x="4947613" y="5666430"/>
            <a:ext cx="245718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100">
                <a:solidFill>
                  <a:srgbClr val="0751A4"/>
                </a:solidFill>
              </a:rPr>
              <a:t>https://fundacionoportunidad.cl/</a:t>
            </a:r>
          </a:p>
        </p:txBody>
      </p:sp>
    </p:spTree>
    <p:extLst>
      <p:ext uri="{BB962C8B-B14F-4D97-AF65-F5344CB8AC3E}">
        <p14:creationId xmlns:p14="http://schemas.microsoft.com/office/powerpoint/2010/main" val="4701643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F91B248-4E69-A3C8-6811-1C2298BDC7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E2739D8-D7AD-339A-8F9D-0E93E4A6B0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70232A6-CCD4-38BF-F0C7-2D5394F82B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C0F20C3-30AB-1222-BD14-6294587A29A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CF6719B5-500D-128A-52DE-5411F3B3C41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CF393FD3-66C2-A076-9333-0686131FFE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84C43-421E-405B-AF3A-ECDFB116753B}" type="datetimeFigureOut">
              <a:rPr lang="es-CL" smtClean="0"/>
              <a:t>14-02-2023</a:t>
            </a:fld>
            <a:endParaRPr lang="es-CL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74113483-3C3A-1E1D-5F8C-A1C872C139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7A742C6C-C34E-1C8D-FAE6-EA5527A68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A479D-E06A-4F33-86FC-E2ECF6B8625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1377681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923E377-8E44-81D2-E574-70EBC1BB93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B8FEB06-6136-2A35-619A-D3C7825891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84C43-421E-405B-AF3A-ECDFB116753B}" type="datetimeFigureOut">
              <a:rPr lang="es-CL" smtClean="0"/>
              <a:t>14-02-2023</a:t>
            </a:fld>
            <a:endParaRPr lang="es-C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47D66530-3C26-8A8B-AF8E-670F49B213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A09A99E7-AC41-0200-DCA2-E21C7EFA8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A479D-E06A-4F33-86FC-E2ECF6B8625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8505926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B4515119-A705-F52A-049C-F727424C43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84C43-421E-405B-AF3A-ECDFB116753B}" type="datetimeFigureOut">
              <a:rPr lang="es-CL" smtClean="0"/>
              <a:t>14-02-2023</a:t>
            </a:fld>
            <a:endParaRPr lang="es-CL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B674C55D-1896-C443-2A73-8B2963C0C8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2A0AECAA-DEE7-F991-C80E-02C8BD6AF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A479D-E06A-4F33-86FC-E2ECF6B8625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7477922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58C765B-27EE-8DDA-EB26-4B7578D0E8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1EA393E-E5C9-1310-CE08-F4EA5679E5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B590841F-CF64-6F30-C6BD-4191385B6C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54A5ACB-3D7A-89D2-9628-AFAEEFC54D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84C43-421E-405B-AF3A-ECDFB116753B}" type="datetimeFigureOut">
              <a:rPr lang="es-CL" smtClean="0"/>
              <a:t>14-02-2023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9D3FCAA-822B-F55C-FBBD-C600F271D0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D0C8814-EE14-E835-1051-FC885673B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A479D-E06A-4F33-86FC-E2ECF6B8625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947002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F142624-1BD1-CF0A-D27A-476CEFFFFD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288E0DE4-B9AC-FAC4-0DA0-8F3B43526A7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AAF7426-D6F9-161F-5EE7-3D1545EE55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AA7D6BA-0950-33DE-4582-DAB2DB9088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84C43-421E-405B-AF3A-ECDFB116753B}" type="datetimeFigureOut">
              <a:rPr lang="es-CL" smtClean="0"/>
              <a:t>14-02-2023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448054D-FAA5-5CBD-F259-FAB5386384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38FD93A-DF56-A4D1-B3A5-1FFF4942BF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A479D-E06A-4F33-86FC-E2ECF6B8625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9834104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88B67C37-FBA1-368E-07F9-DBB7741B1C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16AFC69-150B-4D3E-95B4-CF6CBF5FC8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6274215-D278-2B89-D207-DAD160A969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384C43-421E-405B-AF3A-ECDFB116753B}" type="datetimeFigureOut">
              <a:rPr lang="es-CL" smtClean="0"/>
              <a:t>14-02-2023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FAF0C2F-7378-0D85-3BB8-6E6FA65B90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C8292C3-6FE0-EC64-F9CF-A4D5F39200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6A479D-E06A-4F33-86FC-E2ECF6B8625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693916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5.sv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4E72481E-E0CB-B3AE-46D9-A91CB4C8B5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6" r="9336"/>
          <a:stretch/>
        </p:blipFill>
        <p:spPr>
          <a:xfrm>
            <a:off x="3728015" y="0"/>
            <a:ext cx="8472023" cy="6858000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334C6832-834D-8871-ABB3-786BED643164}"/>
              </a:ext>
            </a:extLst>
          </p:cNvPr>
          <p:cNvSpPr/>
          <p:nvPr/>
        </p:nvSpPr>
        <p:spPr>
          <a:xfrm>
            <a:off x="0" y="0"/>
            <a:ext cx="8353778" cy="6858000"/>
          </a:xfrm>
          <a:custGeom>
            <a:avLst/>
            <a:gdLst>
              <a:gd name="connsiteX0" fmla="*/ 0 w 5937956"/>
              <a:gd name="connsiteY0" fmla="*/ 0 h 6858000"/>
              <a:gd name="connsiteX1" fmla="*/ 5937956 w 5937956"/>
              <a:gd name="connsiteY1" fmla="*/ 0 h 6858000"/>
              <a:gd name="connsiteX2" fmla="*/ 5937956 w 5937956"/>
              <a:gd name="connsiteY2" fmla="*/ 6858000 h 6858000"/>
              <a:gd name="connsiteX3" fmla="*/ 0 w 5937956"/>
              <a:gd name="connsiteY3" fmla="*/ 6858000 h 6858000"/>
              <a:gd name="connsiteX4" fmla="*/ 0 w 5937956"/>
              <a:gd name="connsiteY4" fmla="*/ 0 h 6858000"/>
              <a:gd name="connsiteX0" fmla="*/ 0 w 5937956"/>
              <a:gd name="connsiteY0" fmla="*/ 0 h 6858000"/>
              <a:gd name="connsiteX1" fmla="*/ 3228623 w 5937956"/>
              <a:gd name="connsiteY1" fmla="*/ 0 h 6858000"/>
              <a:gd name="connsiteX2" fmla="*/ 5937956 w 5937956"/>
              <a:gd name="connsiteY2" fmla="*/ 6858000 h 6858000"/>
              <a:gd name="connsiteX3" fmla="*/ 0 w 5937956"/>
              <a:gd name="connsiteY3" fmla="*/ 6858000 h 6858000"/>
              <a:gd name="connsiteX4" fmla="*/ 0 w 5937956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37956" h="6858000">
                <a:moveTo>
                  <a:pt x="0" y="0"/>
                </a:moveTo>
                <a:lnTo>
                  <a:pt x="3228623" y="0"/>
                </a:lnTo>
                <a:lnTo>
                  <a:pt x="5937956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0" name="Imagen 9" descr="Texto&#10;&#10;Descripción generada automáticamente">
            <a:extLst>
              <a:ext uri="{FF2B5EF4-FFF2-40B4-BE49-F238E27FC236}">
                <a16:creationId xmlns:a16="http://schemas.microsoft.com/office/drawing/2014/main" id="{FEF604A8-F60A-A1D8-26D9-D583714E8C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340" y="227693"/>
            <a:ext cx="3178828" cy="954106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AAD794B5-2790-C8DA-B01A-B758BA5B69CE}"/>
              </a:ext>
            </a:extLst>
          </p:cNvPr>
          <p:cNvSpPr txBox="1"/>
          <p:nvPr/>
        </p:nvSpPr>
        <p:spPr>
          <a:xfrm>
            <a:off x="296150" y="2901726"/>
            <a:ext cx="53527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solidFill>
                  <a:srgbClr val="0751A4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Segunda Reunión  Familias </a:t>
            </a:r>
            <a:endParaRPr lang="es-CL" sz="2800" b="1" dirty="0">
              <a:solidFill>
                <a:srgbClr val="0751A4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23" name="Elipse 22">
            <a:extLst>
              <a:ext uri="{FF2B5EF4-FFF2-40B4-BE49-F238E27FC236}">
                <a16:creationId xmlns:a16="http://schemas.microsoft.com/office/drawing/2014/main" id="{B421EA2E-AAC3-EB49-ED5D-2935EA61DDC8}"/>
              </a:ext>
            </a:extLst>
          </p:cNvPr>
          <p:cNvSpPr/>
          <p:nvPr/>
        </p:nvSpPr>
        <p:spPr>
          <a:xfrm>
            <a:off x="5998871" y="2880000"/>
            <a:ext cx="549000" cy="549000"/>
          </a:xfrm>
          <a:prstGeom prst="ellipse">
            <a:avLst/>
          </a:prstGeom>
          <a:solidFill>
            <a:srgbClr val="F4B3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grpSp>
        <p:nvGrpSpPr>
          <p:cNvPr id="12" name="Grupo 11">
            <a:extLst>
              <a:ext uri="{FF2B5EF4-FFF2-40B4-BE49-F238E27FC236}">
                <a16:creationId xmlns:a16="http://schemas.microsoft.com/office/drawing/2014/main" id="{8B73A8C7-37EF-051B-9FC0-78C14957BB8D}"/>
              </a:ext>
            </a:extLst>
          </p:cNvPr>
          <p:cNvGrpSpPr/>
          <p:nvPr/>
        </p:nvGrpSpPr>
        <p:grpSpPr>
          <a:xfrm>
            <a:off x="81964" y="0"/>
            <a:ext cx="384709" cy="6858000"/>
            <a:chOff x="81964" y="0"/>
            <a:chExt cx="384709" cy="6858000"/>
          </a:xfrm>
        </p:grpSpPr>
        <p:cxnSp>
          <p:nvCxnSpPr>
            <p:cNvPr id="2" name="Conector recto 1">
              <a:extLst>
                <a:ext uri="{FF2B5EF4-FFF2-40B4-BE49-F238E27FC236}">
                  <a16:creationId xmlns:a16="http://schemas.microsoft.com/office/drawing/2014/main" id="{57ED1A88-DF97-C64E-51C6-7B9FD11308F7}"/>
                </a:ext>
              </a:extLst>
            </p:cNvPr>
            <p:cNvCxnSpPr>
              <a:cxnSpLocks/>
            </p:cNvCxnSpPr>
            <p:nvPr/>
          </p:nvCxnSpPr>
          <p:spPr>
            <a:xfrm>
              <a:off x="274319" y="0"/>
              <a:ext cx="0" cy="6858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" name="Elipse 2">
              <a:extLst>
                <a:ext uri="{FF2B5EF4-FFF2-40B4-BE49-F238E27FC236}">
                  <a16:creationId xmlns:a16="http://schemas.microsoft.com/office/drawing/2014/main" id="{8FB59AEA-6C4E-597F-E71A-827FCA341875}"/>
                </a:ext>
              </a:extLst>
            </p:cNvPr>
            <p:cNvSpPr/>
            <p:nvPr/>
          </p:nvSpPr>
          <p:spPr>
            <a:xfrm>
              <a:off x="134926" y="1159249"/>
              <a:ext cx="278785" cy="278785"/>
            </a:xfrm>
            <a:prstGeom prst="ellipse">
              <a:avLst/>
            </a:prstGeom>
            <a:solidFill>
              <a:srgbClr val="D9D9D9"/>
            </a:solidFill>
            <a:ln>
              <a:solidFill>
                <a:srgbClr val="0751A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5" name="Elipse 4">
              <a:extLst>
                <a:ext uri="{FF2B5EF4-FFF2-40B4-BE49-F238E27FC236}">
                  <a16:creationId xmlns:a16="http://schemas.microsoft.com/office/drawing/2014/main" id="{CC0560EE-6E77-FA77-0482-76618441C8A3}"/>
                </a:ext>
              </a:extLst>
            </p:cNvPr>
            <p:cNvSpPr/>
            <p:nvPr/>
          </p:nvSpPr>
          <p:spPr>
            <a:xfrm>
              <a:off x="81964" y="332870"/>
              <a:ext cx="384709" cy="384709"/>
            </a:xfrm>
            <a:prstGeom prst="ellipse">
              <a:avLst/>
            </a:prstGeom>
            <a:solidFill>
              <a:srgbClr val="0751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</p:grpSp>
      <p:sp>
        <p:nvSpPr>
          <p:cNvPr id="13" name="CuadroTexto 12">
            <a:extLst>
              <a:ext uri="{FF2B5EF4-FFF2-40B4-BE49-F238E27FC236}">
                <a16:creationId xmlns:a16="http://schemas.microsoft.com/office/drawing/2014/main" id="{27EB81A3-786B-C535-6262-18F8FA97FDF9}"/>
              </a:ext>
            </a:extLst>
          </p:cNvPr>
          <p:cNvSpPr txBox="1"/>
          <p:nvPr/>
        </p:nvSpPr>
        <p:spPr>
          <a:xfrm>
            <a:off x="628650" y="6290382"/>
            <a:ext cx="2700000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s-ES" sz="1400" dirty="0">
                <a:solidFill>
                  <a:srgbClr val="0751A4"/>
                </a:solidFill>
              </a:rPr>
              <a:t>Mayo </a:t>
            </a:r>
            <a:endParaRPr lang="es-CL" sz="1400" dirty="0">
              <a:solidFill>
                <a:srgbClr val="0751A4"/>
              </a:solidFill>
            </a:endParaRPr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BAD5F79D-C056-436F-76EF-2F4C0BE7FBB9}"/>
              </a:ext>
            </a:extLst>
          </p:cNvPr>
          <p:cNvSpPr/>
          <p:nvPr/>
        </p:nvSpPr>
        <p:spPr>
          <a:xfrm>
            <a:off x="190814" y="6329549"/>
            <a:ext cx="167010" cy="167010"/>
          </a:xfrm>
          <a:prstGeom prst="ellipse">
            <a:avLst/>
          </a:prstGeom>
          <a:solidFill>
            <a:srgbClr val="D9D9D9"/>
          </a:solidFill>
          <a:ln>
            <a:solidFill>
              <a:srgbClr val="0751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8778180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>
            <a:extLst>
              <a:ext uri="{FF2B5EF4-FFF2-40B4-BE49-F238E27FC236}">
                <a16:creationId xmlns:a16="http://schemas.microsoft.com/office/drawing/2014/main" id="{05621FBF-513C-26A2-BFDA-70466C4AEBF0}"/>
              </a:ext>
            </a:extLst>
          </p:cNvPr>
          <p:cNvSpPr txBox="1"/>
          <p:nvPr/>
        </p:nvSpPr>
        <p:spPr>
          <a:xfrm>
            <a:off x="3638550" y="2540975"/>
            <a:ext cx="4914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 dirty="0">
                <a:solidFill>
                  <a:srgbClr val="0751A4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¡MUCHAS GRACIAS!</a:t>
            </a:r>
            <a:endParaRPr lang="es-CL" sz="3600" b="1" dirty="0">
              <a:solidFill>
                <a:srgbClr val="0751A4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98614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0C74F64D-CC8F-2AC8-57CD-D12CD35BF4C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1" r="35846" b="-1118"/>
          <a:stretch/>
        </p:blipFill>
        <p:spPr>
          <a:xfrm>
            <a:off x="6569276" y="0"/>
            <a:ext cx="5622724" cy="6405558"/>
          </a:xfrm>
          <a:prstGeom prst="rect">
            <a:avLst/>
          </a:prstGeom>
        </p:spPr>
      </p:pic>
      <p:grpSp>
        <p:nvGrpSpPr>
          <p:cNvPr id="20" name="Grupo 19">
            <a:extLst>
              <a:ext uri="{FF2B5EF4-FFF2-40B4-BE49-F238E27FC236}">
                <a16:creationId xmlns:a16="http://schemas.microsoft.com/office/drawing/2014/main" id="{D207D1B3-FCC4-BA3B-D75E-8575FD6C1FBF}"/>
              </a:ext>
            </a:extLst>
          </p:cNvPr>
          <p:cNvGrpSpPr/>
          <p:nvPr/>
        </p:nvGrpSpPr>
        <p:grpSpPr>
          <a:xfrm>
            <a:off x="6485771" y="2962"/>
            <a:ext cx="167010" cy="6331818"/>
            <a:chOff x="190814" y="0"/>
            <a:chExt cx="167010" cy="6331818"/>
          </a:xfrm>
        </p:grpSpPr>
        <p:cxnSp>
          <p:nvCxnSpPr>
            <p:cNvPr id="21" name="Conector recto 20">
              <a:extLst>
                <a:ext uri="{FF2B5EF4-FFF2-40B4-BE49-F238E27FC236}">
                  <a16:creationId xmlns:a16="http://schemas.microsoft.com/office/drawing/2014/main" id="{F8626727-AB58-C1A7-12C7-5E228EADFFE8}"/>
                </a:ext>
              </a:extLst>
            </p:cNvPr>
            <p:cNvCxnSpPr>
              <a:cxnSpLocks/>
            </p:cNvCxnSpPr>
            <p:nvPr/>
          </p:nvCxnSpPr>
          <p:spPr>
            <a:xfrm>
              <a:off x="274319" y="0"/>
              <a:ext cx="0" cy="6331818"/>
            </a:xfrm>
            <a:prstGeom prst="line">
              <a:avLst/>
            </a:prstGeom>
            <a:ln>
              <a:solidFill>
                <a:srgbClr val="F4B33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Elipse 22">
              <a:extLst>
                <a:ext uri="{FF2B5EF4-FFF2-40B4-BE49-F238E27FC236}">
                  <a16:creationId xmlns:a16="http://schemas.microsoft.com/office/drawing/2014/main" id="{12697FF2-45D5-06C6-6602-D50D774CB124}"/>
                </a:ext>
              </a:extLst>
            </p:cNvPr>
            <p:cNvSpPr/>
            <p:nvPr/>
          </p:nvSpPr>
          <p:spPr>
            <a:xfrm>
              <a:off x="190814" y="2909631"/>
              <a:ext cx="167010" cy="167010"/>
            </a:xfrm>
            <a:prstGeom prst="ellipse">
              <a:avLst/>
            </a:prstGeom>
            <a:solidFill>
              <a:srgbClr val="F4B3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</p:grpSp>
      <p:grpSp>
        <p:nvGrpSpPr>
          <p:cNvPr id="12" name="Grupo 11">
            <a:extLst>
              <a:ext uri="{FF2B5EF4-FFF2-40B4-BE49-F238E27FC236}">
                <a16:creationId xmlns:a16="http://schemas.microsoft.com/office/drawing/2014/main" id="{CDA3A2E9-640A-5CEB-0CB1-539E2BD0F725}"/>
              </a:ext>
            </a:extLst>
          </p:cNvPr>
          <p:cNvGrpSpPr/>
          <p:nvPr/>
        </p:nvGrpSpPr>
        <p:grpSpPr>
          <a:xfrm>
            <a:off x="-454432" y="5369772"/>
            <a:ext cx="360000" cy="1488228"/>
            <a:chOff x="-578610" y="4839616"/>
            <a:chExt cx="488244" cy="2018384"/>
          </a:xfrm>
        </p:grpSpPr>
        <p:sp>
          <p:nvSpPr>
            <p:cNvPr id="5" name="Rectángulo 4">
              <a:extLst>
                <a:ext uri="{FF2B5EF4-FFF2-40B4-BE49-F238E27FC236}">
                  <a16:creationId xmlns:a16="http://schemas.microsoft.com/office/drawing/2014/main" id="{241B7D5A-0846-5085-1B88-97834968A0FB}"/>
                </a:ext>
              </a:extLst>
            </p:cNvPr>
            <p:cNvSpPr/>
            <p:nvPr/>
          </p:nvSpPr>
          <p:spPr>
            <a:xfrm>
              <a:off x="-578610" y="4839616"/>
              <a:ext cx="488244" cy="488244"/>
            </a:xfrm>
            <a:prstGeom prst="rect">
              <a:avLst/>
            </a:prstGeom>
            <a:solidFill>
              <a:srgbClr val="F4B3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8" name="Rectángulo 7">
              <a:extLst>
                <a:ext uri="{FF2B5EF4-FFF2-40B4-BE49-F238E27FC236}">
                  <a16:creationId xmlns:a16="http://schemas.microsoft.com/office/drawing/2014/main" id="{31D0287D-292A-537B-9D87-13E4799C94C9}"/>
                </a:ext>
              </a:extLst>
            </p:cNvPr>
            <p:cNvSpPr/>
            <p:nvPr/>
          </p:nvSpPr>
          <p:spPr>
            <a:xfrm>
              <a:off x="-578610" y="5349663"/>
              <a:ext cx="488244" cy="488244"/>
            </a:xfrm>
            <a:prstGeom prst="rect">
              <a:avLst/>
            </a:prstGeom>
            <a:solidFill>
              <a:srgbClr val="EC76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9" name="Rectángulo 8">
              <a:extLst>
                <a:ext uri="{FF2B5EF4-FFF2-40B4-BE49-F238E27FC236}">
                  <a16:creationId xmlns:a16="http://schemas.microsoft.com/office/drawing/2014/main" id="{BFB22337-3B7B-5B45-A3A9-B24F3C5DB205}"/>
                </a:ext>
              </a:extLst>
            </p:cNvPr>
            <p:cNvSpPr/>
            <p:nvPr/>
          </p:nvSpPr>
          <p:spPr>
            <a:xfrm>
              <a:off x="-578610" y="5859710"/>
              <a:ext cx="488244" cy="488244"/>
            </a:xfrm>
            <a:prstGeom prst="rect">
              <a:avLst/>
            </a:prstGeom>
            <a:solidFill>
              <a:srgbClr val="0751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10" name="Rectángulo 9">
              <a:extLst>
                <a:ext uri="{FF2B5EF4-FFF2-40B4-BE49-F238E27FC236}">
                  <a16:creationId xmlns:a16="http://schemas.microsoft.com/office/drawing/2014/main" id="{C1366AE7-FD4C-4828-2A03-D7702EBA3CB7}"/>
                </a:ext>
              </a:extLst>
            </p:cNvPr>
            <p:cNvSpPr/>
            <p:nvPr/>
          </p:nvSpPr>
          <p:spPr>
            <a:xfrm>
              <a:off x="-578610" y="6369756"/>
              <a:ext cx="488244" cy="488244"/>
            </a:xfrm>
            <a:prstGeom prst="rect">
              <a:avLst/>
            </a:prstGeom>
            <a:solidFill>
              <a:srgbClr val="009F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</p:grpSp>
      <p:sp>
        <p:nvSpPr>
          <p:cNvPr id="14" name="CuadroTexto 13">
            <a:extLst>
              <a:ext uri="{FF2B5EF4-FFF2-40B4-BE49-F238E27FC236}">
                <a16:creationId xmlns:a16="http://schemas.microsoft.com/office/drawing/2014/main" id="{F5730FBE-75B1-230F-5CF9-EAEC53F6A02A}"/>
              </a:ext>
            </a:extLst>
          </p:cNvPr>
          <p:cNvSpPr txBox="1"/>
          <p:nvPr/>
        </p:nvSpPr>
        <p:spPr>
          <a:xfrm>
            <a:off x="529020" y="1855608"/>
            <a:ext cx="595675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b="1" dirty="0">
                <a:solidFill>
                  <a:srgbClr val="0751A4"/>
                </a:solidFill>
              </a:rPr>
              <a:t>Recordemos el lema:</a:t>
            </a:r>
          </a:p>
          <a:p>
            <a:pPr algn="ctr"/>
            <a:r>
              <a:rPr lang="es-ES" sz="4000" b="1" dirty="0">
                <a:solidFill>
                  <a:srgbClr val="0751A4"/>
                </a:solidFill>
              </a:rPr>
              <a:t> ¡Hay que estar para aprender!</a:t>
            </a:r>
            <a:endParaRPr lang="es-CL" sz="4000" b="1" dirty="0">
              <a:solidFill>
                <a:srgbClr val="0751A4"/>
              </a:solidFill>
            </a:endParaRPr>
          </a:p>
        </p:txBody>
      </p:sp>
      <p:pic>
        <p:nvPicPr>
          <p:cNvPr id="4" name="Imagen 3" descr="Imagen que contiene texto, señal&#10;&#10;Descripción generada automáticamente">
            <a:extLst>
              <a:ext uri="{FF2B5EF4-FFF2-40B4-BE49-F238E27FC236}">
                <a16:creationId xmlns:a16="http://schemas.microsoft.com/office/drawing/2014/main" id="{E717CF8B-A2FA-CBF6-2C40-7AD25DC5D6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5885" y="3794600"/>
            <a:ext cx="2657356" cy="2657356"/>
          </a:xfrm>
          <a:prstGeom prst="rect">
            <a:avLst/>
          </a:prstGeom>
        </p:spPr>
      </p:pic>
      <p:sp>
        <p:nvSpPr>
          <p:cNvPr id="11" name="Elipse 10">
            <a:extLst>
              <a:ext uri="{FF2B5EF4-FFF2-40B4-BE49-F238E27FC236}">
                <a16:creationId xmlns:a16="http://schemas.microsoft.com/office/drawing/2014/main" id="{BB45C0BD-878E-6134-6A2D-5A3D24DA789F}"/>
              </a:ext>
            </a:extLst>
          </p:cNvPr>
          <p:cNvSpPr/>
          <p:nvPr/>
        </p:nvSpPr>
        <p:spPr>
          <a:xfrm>
            <a:off x="332100" y="70340"/>
            <a:ext cx="1519298" cy="149117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000" dirty="0">
                <a:solidFill>
                  <a:schemeClr val="tx1"/>
                </a:solidFill>
              </a:rPr>
              <a:t>Logo de escuela o jardín infantil </a:t>
            </a:r>
            <a:endParaRPr lang="es-CL" sz="1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67982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0C74F64D-CC8F-2AC8-57CD-D12CD35BF4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13" r="20413"/>
          <a:stretch/>
        </p:blipFill>
        <p:spPr>
          <a:xfrm>
            <a:off x="6569277" y="0"/>
            <a:ext cx="5622723" cy="6334780"/>
          </a:xfrm>
          <a:prstGeom prst="rect">
            <a:avLst/>
          </a:prstGeom>
        </p:spPr>
      </p:pic>
      <p:grpSp>
        <p:nvGrpSpPr>
          <p:cNvPr id="20" name="Grupo 19">
            <a:extLst>
              <a:ext uri="{FF2B5EF4-FFF2-40B4-BE49-F238E27FC236}">
                <a16:creationId xmlns:a16="http://schemas.microsoft.com/office/drawing/2014/main" id="{D207D1B3-FCC4-BA3B-D75E-8575FD6C1FBF}"/>
              </a:ext>
            </a:extLst>
          </p:cNvPr>
          <p:cNvGrpSpPr/>
          <p:nvPr/>
        </p:nvGrpSpPr>
        <p:grpSpPr>
          <a:xfrm>
            <a:off x="6485771" y="2962"/>
            <a:ext cx="167010" cy="6331818"/>
            <a:chOff x="190814" y="0"/>
            <a:chExt cx="167010" cy="6331818"/>
          </a:xfrm>
        </p:grpSpPr>
        <p:cxnSp>
          <p:nvCxnSpPr>
            <p:cNvPr id="21" name="Conector recto 20">
              <a:extLst>
                <a:ext uri="{FF2B5EF4-FFF2-40B4-BE49-F238E27FC236}">
                  <a16:creationId xmlns:a16="http://schemas.microsoft.com/office/drawing/2014/main" id="{F8626727-AB58-C1A7-12C7-5E228EADFFE8}"/>
                </a:ext>
              </a:extLst>
            </p:cNvPr>
            <p:cNvCxnSpPr>
              <a:cxnSpLocks/>
            </p:cNvCxnSpPr>
            <p:nvPr/>
          </p:nvCxnSpPr>
          <p:spPr>
            <a:xfrm>
              <a:off x="274319" y="0"/>
              <a:ext cx="0" cy="6331818"/>
            </a:xfrm>
            <a:prstGeom prst="line">
              <a:avLst/>
            </a:prstGeom>
            <a:ln>
              <a:solidFill>
                <a:srgbClr val="F4B33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Elipse 22">
              <a:extLst>
                <a:ext uri="{FF2B5EF4-FFF2-40B4-BE49-F238E27FC236}">
                  <a16:creationId xmlns:a16="http://schemas.microsoft.com/office/drawing/2014/main" id="{12697FF2-45D5-06C6-6602-D50D774CB124}"/>
                </a:ext>
              </a:extLst>
            </p:cNvPr>
            <p:cNvSpPr/>
            <p:nvPr/>
          </p:nvSpPr>
          <p:spPr>
            <a:xfrm>
              <a:off x="190814" y="2909631"/>
              <a:ext cx="167010" cy="167010"/>
            </a:xfrm>
            <a:prstGeom prst="ellipse">
              <a:avLst/>
            </a:prstGeom>
            <a:solidFill>
              <a:srgbClr val="F4B3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</p:grpSp>
      <p:grpSp>
        <p:nvGrpSpPr>
          <p:cNvPr id="12" name="Grupo 11">
            <a:extLst>
              <a:ext uri="{FF2B5EF4-FFF2-40B4-BE49-F238E27FC236}">
                <a16:creationId xmlns:a16="http://schemas.microsoft.com/office/drawing/2014/main" id="{CDA3A2E9-640A-5CEB-0CB1-539E2BD0F725}"/>
              </a:ext>
            </a:extLst>
          </p:cNvPr>
          <p:cNvGrpSpPr/>
          <p:nvPr/>
        </p:nvGrpSpPr>
        <p:grpSpPr>
          <a:xfrm>
            <a:off x="-454432" y="5369772"/>
            <a:ext cx="360000" cy="1488228"/>
            <a:chOff x="-578610" y="4839616"/>
            <a:chExt cx="488244" cy="2018384"/>
          </a:xfrm>
        </p:grpSpPr>
        <p:sp>
          <p:nvSpPr>
            <p:cNvPr id="5" name="Rectángulo 4">
              <a:extLst>
                <a:ext uri="{FF2B5EF4-FFF2-40B4-BE49-F238E27FC236}">
                  <a16:creationId xmlns:a16="http://schemas.microsoft.com/office/drawing/2014/main" id="{241B7D5A-0846-5085-1B88-97834968A0FB}"/>
                </a:ext>
              </a:extLst>
            </p:cNvPr>
            <p:cNvSpPr/>
            <p:nvPr/>
          </p:nvSpPr>
          <p:spPr>
            <a:xfrm>
              <a:off x="-578610" y="4839616"/>
              <a:ext cx="488244" cy="488244"/>
            </a:xfrm>
            <a:prstGeom prst="rect">
              <a:avLst/>
            </a:prstGeom>
            <a:solidFill>
              <a:srgbClr val="F4B3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8" name="Rectángulo 7">
              <a:extLst>
                <a:ext uri="{FF2B5EF4-FFF2-40B4-BE49-F238E27FC236}">
                  <a16:creationId xmlns:a16="http://schemas.microsoft.com/office/drawing/2014/main" id="{31D0287D-292A-537B-9D87-13E4799C94C9}"/>
                </a:ext>
              </a:extLst>
            </p:cNvPr>
            <p:cNvSpPr/>
            <p:nvPr/>
          </p:nvSpPr>
          <p:spPr>
            <a:xfrm>
              <a:off x="-578610" y="5349663"/>
              <a:ext cx="488244" cy="488244"/>
            </a:xfrm>
            <a:prstGeom prst="rect">
              <a:avLst/>
            </a:prstGeom>
            <a:solidFill>
              <a:srgbClr val="EC76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9" name="Rectángulo 8">
              <a:extLst>
                <a:ext uri="{FF2B5EF4-FFF2-40B4-BE49-F238E27FC236}">
                  <a16:creationId xmlns:a16="http://schemas.microsoft.com/office/drawing/2014/main" id="{BFB22337-3B7B-5B45-A3A9-B24F3C5DB205}"/>
                </a:ext>
              </a:extLst>
            </p:cNvPr>
            <p:cNvSpPr/>
            <p:nvPr/>
          </p:nvSpPr>
          <p:spPr>
            <a:xfrm>
              <a:off x="-578610" y="5859710"/>
              <a:ext cx="488244" cy="488244"/>
            </a:xfrm>
            <a:prstGeom prst="rect">
              <a:avLst/>
            </a:prstGeom>
            <a:solidFill>
              <a:srgbClr val="0751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10" name="Rectángulo 9">
              <a:extLst>
                <a:ext uri="{FF2B5EF4-FFF2-40B4-BE49-F238E27FC236}">
                  <a16:creationId xmlns:a16="http://schemas.microsoft.com/office/drawing/2014/main" id="{C1366AE7-FD4C-4828-2A03-D7702EBA3CB7}"/>
                </a:ext>
              </a:extLst>
            </p:cNvPr>
            <p:cNvSpPr/>
            <p:nvPr/>
          </p:nvSpPr>
          <p:spPr>
            <a:xfrm>
              <a:off x="-578610" y="6369756"/>
              <a:ext cx="488244" cy="488244"/>
            </a:xfrm>
            <a:prstGeom prst="rect">
              <a:avLst/>
            </a:prstGeom>
            <a:solidFill>
              <a:srgbClr val="009F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</p:grpSp>
      <p:sp>
        <p:nvSpPr>
          <p:cNvPr id="14" name="CuadroTexto 13">
            <a:extLst>
              <a:ext uri="{FF2B5EF4-FFF2-40B4-BE49-F238E27FC236}">
                <a16:creationId xmlns:a16="http://schemas.microsoft.com/office/drawing/2014/main" id="{F5730FBE-75B1-230F-5CF9-EAEC53F6A02A}"/>
              </a:ext>
            </a:extLst>
          </p:cNvPr>
          <p:cNvSpPr txBox="1"/>
          <p:nvPr/>
        </p:nvSpPr>
        <p:spPr>
          <a:xfrm>
            <a:off x="529020" y="1561516"/>
            <a:ext cx="59567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b="1" dirty="0">
                <a:solidFill>
                  <a:srgbClr val="0751A4"/>
                </a:solidFill>
              </a:rPr>
              <a:t>AUSENTISMO CRÓNICO </a:t>
            </a:r>
            <a:endParaRPr lang="es-CL" sz="4000" b="1" dirty="0">
              <a:solidFill>
                <a:srgbClr val="0751A4"/>
              </a:solidFill>
            </a:endParaRPr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BB45C0BD-878E-6134-6A2D-5A3D24DA789F}"/>
              </a:ext>
            </a:extLst>
          </p:cNvPr>
          <p:cNvSpPr/>
          <p:nvPr/>
        </p:nvSpPr>
        <p:spPr>
          <a:xfrm>
            <a:off x="332100" y="70340"/>
            <a:ext cx="1519298" cy="149117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000" dirty="0">
                <a:solidFill>
                  <a:schemeClr val="tx1"/>
                </a:solidFill>
              </a:rPr>
              <a:t>Logo de escuela o jardín infantil </a:t>
            </a:r>
            <a:endParaRPr lang="es-CL" sz="1000" dirty="0">
              <a:solidFill>
                <a:schemeClr val="tx1"/>
              </a:solidFill>
            </a:endParaRPr>
          </a:p>
        </p:txBody>
      </p:sp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id="{2C9CB1C3-94EB-02FD-79FF-78E672F4726F}"/>
              </a:ext>
            </a:extLst>
          </p:cNvPr>
          <p:cNvSpPr/>
          <p:nvPr/>
        </p:nvSpPr>
        <p:spPr>
          <a:xfrm>
            <a:off x="529020" y="2884955"/>
            <a:ext cx="5674832" cy="1072593"/>
          </a:xfrm>
          <a:prstGeom prst="round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rgbClr val="0751A4"/>
                </a:solidFill>
              </a:rPr>
              <a:t>Es cuando un niño/a falta el 10% o más de los días de clases en un año escolar completo </a:t>
            </a:r>
            <a:endParaRPr lang="es-CL" dirty="0">
              <a:solidFill>
                <a:srgbClr val="0751A4"/>
              </a:solidFill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6D77681D-2B9D-E2CC-13BD-00DC93C41205}"/>
              </a:ext>
            </a:extLst>
          </p:cNvPr>
          <p:cNvSpPr txBox="1"/>
          <p:nvPr/>
        </p:nvSpPr>
        <p:spPr>
          <a:xfrm>
            <a:off x="773705" y="4071146"/>
            <a:ext cx="518546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En Chile, un año escolar tiene 180 días de clases aproximadamente</a:t>
            </a:r>
            <a:r>
              <a:rPr lang="es-CL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endParaRPr lang="es-CL" sz="1600" i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+mj-lt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55DCB82C-E83C-F3D4-D949-4E4C46B41049}"/>
              </a:ext>
            </a:extLst>
          </p:cNvPr>
          <p:cNvSpPr txBox="1"/>
          <p:nvPr/>
        </p:nvSpPr>
        <p:spPr>
          <a:xfrm>
            <a:off x="245851" y="5169717"/>
            <a:ext cx="632342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000" b="1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</a:rPr>
              <a:t>18 días </a:t>
            </a:r>
            <a:endParaRPr lang="es-CL" sz="2000" b="1" i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+mj-lt"/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902751FE-21F1-AD67-A94C-757DF5426D6A}"/>
              </a:ext>
            </a:extLst>
          </p:cNvPr>
          <p:cNvSpPr txBox="1"/>
          <p:nvPr/>
        </p:nvSpPr>
        <p:spPr>
          <a:xfrm>
            <a:off x="345682" y="4756680"/>
            <a:ext cx="632342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¿Cuánto es el 10% de 180 días?</a:t>
            </a:r>
            <a:r>
              <a:rPr lang="es-CL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endParaRPr lang="es-CL" sz="1600" i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+mj-lt"/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4A01287A-E317-B01E-1700-335099E74B1A}"/>
              </a:ext>
            </a:extLst>
          </p:cNvPr>
          <p:cNvSpPr txBox="1"/>
          <p:nvPr/>
        </p:nvSpPr>
        <p:spPr>
          <a:xfrm>
            <a:off x="332100" y="5662599"/>
            <a:ext cx="6323426" cy="58477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s-ES" sz="1600" dirty="0">
                <a:solidFill>
                  <a:srgbClr val="0751A4"/>
                </a:solidFill>
                <a:latin typeface="+mj-lt"/>
              </a:rPr>
              <a:t>Por lo tanto, si tu hijo/a falta 18 días o más en el año escolar, tiene ausentismo crónico </a:t>
            </a:r>
            <a:r>
              <a:rPr lang="es-CL" sz="1600" dirty="0">
                <a:solidFill>
                  <a:srgbClr val="0751A4"/>
                </a:solidFill>
                <a:latin typeface="+mj-lt"/>
              </a:rPr>
              <a:t> </a:t>
            </a:r>
            <a:endParaRPr lang="es-CL" sz="1600" i="0" dirty="0">
              <a:solidFill>
                <a:srgbClr val="0751A4"/>
              </a:solidFill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50326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3" grpId="0"/>
      <p:bldP spid="15" grpId="0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C05B13B6-A6BB-D162-FEC4-92C13316DD0F}"/>
              </a:ext>
            </a:extLst>
          </p:cNvPr>
          <p:cNvSpPr txBox="1"/>
          <p:nvPr/>
        </p:nvSpPr>
        <p:spPr>
          <a:xfrm>
            <a:off x="430695" y="1553870"/>
            <a:ext cx="11330609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Clr>
                <a:schemeClr val="tx1"/>
              </a:buClr>
              <a:buFont typeface="+mj-lt"/>
              <a:buAutoNum type="arabicPeriod"/>
            </a:pPr>
            <a:r>
              <a:rPr lang="es-CL" altLang="es-CL" sz="2000" dirty="0">
                <a:solidFill>
                  <a:srgbClr val="000000"/>
                </a:solidFill>
              </a:rPr>
              <a:t>Observe el reporte de ausentismo mensual acumulativo de su hijo/a como en el siguiente ejemplo:</a:t>
            </a:r>
          </a:p>
          <a:p>
            <a:pPr marL="457200" indent="-457200">
              <a:buClr>
                <a:schemeClr val="tx1"/>
              </a:buClr>
              <a:buFont typeface="+mj-lt"/>
              <a:buAutoNum type="arabicPeriod"/>
            </a:pPr>
            <a:endParaRPr lang="es-CL" altLang="es-CL" sz="2000" dirty="0">
              <a:solidFill>
                <a:srgbClr val="000000"/>
              </a:solidFill>
            </a:endParaRPr>
          </a:p>
          <a:p>
            <a:pPr marL="457200" indent="-457200">
              <a:buClr>
                <a:schemeClr val="tx1"/>
              </a:buClr>
              <a:buFont typeface="+mj-lt"/>
              <a:buAutoNum type="arabicPeriod"/>
            </a:pPr>
            <a:endParaRPr lang="es-CL" altLang="es-CL" sz="2000" dirty="0">
              <a:solidFill>
                <a:srgbClr val="000000"/>
              </a:solidFill>
            </a:endParaRPr>
          </a:p>
          <a:p>
            <a:pPr marL="457200" indent="-457200">
              <a:buClr>
                <a:schemeClr val="tx1"/>
              </a:buClr>
              <a:buFont typeface="+mj-lt"/>
              <a:buAutoNum type="arabicPeriod"/>
            </a:pPr>
            <a:endParaRPr lang="es-CL" altLang="es-CL" sz="2000" dirty="0">
              <a:solidFill>
                <a:srgbClr val="000000"/>
              </a:solidFill>
            </a:endParaRPr>
          </a:p>
          <a:p>
            <a:pPr marL="457200" indent="-457200">
              <a:buClr>
                <a:schemeClr val="tx1"/>
              </a:buClr>
              <a:buFont typeface="+mj-lt"/>
              <a:buAutoNum type="arabicPeriod"/>
            </a:pPr>
            <a:endParaRPr lang="es-CL" altLang="es-CL" sz="2000" dirty="0">
              <a:solidFill>
                <a:srgbClr val="000000"/>
              </a:solidFill>
            </a:endParaRPr>
          </a:p>
          <a:p>
            <a:pPr marL="457200" indent="-457200">
              <a:buClr>
                <a:schemeClr val="tx1"/>
              </a:buClr>
              <a:buFont typeface="+mj-lt"/>
              <a:buAutoNum type="arabicPeriod"/>
            </a:pPr>
            <a:endParaRPr lang="es-CL" altLang="es-CL" sz="2000" dirty="0">
              <a:solidFill>
                <a:srgbClr val="000000"/>
              </a:solidFill>
            </a:endParaRPr>
          </a:p>
          <a:p>
            <a:pPr marL="457200" indent="-457200">
              <a:buClr>
                <a:schemeClr val="tx1"/>
              </a:buClr>
              <a:buFont typeface="+mj-lt"/>
              <a:buAutoNum type="arabicPeriod"/>
            </a:pPr>
            <a:endParaRPr lang="es-CL" altLang="es-CL" sz="2000" dirty="0">
              <a:solidFill>
                <a:srgbClr val="000000"/>
              </a:solidFill>
            </a:endParaRPr>
          </a:p>
          <a:p>
            <a:pPr marL="457200" indent="-457200">
              <a:buClr>
                <a:schemeClr val="tx1"/>
              </a:buClr>
              <a:buFont typeface="+mj-lt"/>
              <a:buAutoNum type="arabicPeriod"/>
            </a:pPr>
            <a:r>
              <a:rPr lang="es-CL" altLang="es-CL" sz="2000" dirty="0">
                <a:solidFill>
                  <a:srgbClr val="000000"/>
                </a:solidFill>
              </a:rPr>
              <a:t>Sume la cantidad de días ausentes de marzo hasta hoy.</a:t>
            </a:r>
          </a:p>
          <a:p>
            <a:pPr marL="457200" indent="-457200">
              <a:buClr>
                <a:schemeClr val="tx1"/>
              </a:buClr>
              <a:buFont typeface="+mj-lt"/>
              <a:buAutoNum type="arabicPeriod"/>
            </a:pPr>
            <a:r>
              <a:rPr lang="es-CL" altLang="es-CL" sz="2000" dirty="0">
                <a:solidFill>
                  <a:srgbClr val="000000"/>
                </a:solidFill>
              </a:rPr>
              <a:t>¿Sabía que su hijo/a había faltado esa cantidad de días?</a:t>
            </a:r>
          </a:p>
          <a:p>
            <a:pPr marL="457200" indent="-457200">
              <a:buClr>
                <a:schemeClr val="tx1"/>
              </a:buClr>
              <a:buFont typeface="+mj-lt"/>
              <a:buAutoNum type="arabicPeriod"/>
            </a:pPr>
            <a:r>
              <a:rPr lang="es-CL" altLang="es-CL" sz="2000" dirty="0">
                <a:solidFill>
                  <a:srgbClr val="000000"/>
                </a:solidFill>
              </a:rPr>
              <a:t>¿Cómo va su hija/o con respecto a la meta de asistencia que tiene su establecimiento?</a:t>
            </a:r>
          </a:p>
          <a:p>
            <a:pPr marL="457200" indent="-457200">
              <a:buClr>
                <a:schemeClr val="tx1"/>
              </a:buClr>
              <a:buFont typeface="+mj-lt"/>
              <a:buAutoNum type="arabicPeriod"/>
            </a:pPr>
            <a:r>
              <a:rPr lang="es-CL" altLang="es-CL" sz="2000" dirty="0">
                <a:solidFill>
                  <a:srgbClr val="000000"/>
                </a:solidFill>
              </a:rPr>
              <a:t>Le invitamos a comprometerse para que su hijo/a no siga faltando para que no pierda oportunidades de aprendizaje.</a:t>
            </a:r>
          </a:p>
        </p:txBody>
      </p:sp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FC8BB6B1-98C6-E0F7-5B36-3E8FE18607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1306713"/>
              </p:ext>
            </p:extLst>
          </p:nvPr>
        </p:nvGraphicFramePr>
        <p:xfrm>
          <a:off x="660345" y="2459407"/>
          <a:ext cx="10871308" cy="129506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44111">
                  <a:extLst>
                    <a:ext uri="{9D8B030D-6E8A-4147-A177-3AD203B41FA5}">
                      <a16:colId xmlns:a16="http://schemas.microsoft.com/office/drawing/2014/main" val="2738039691"/>
                    </a:ext>
                  </a:extLst>
                </a:gridCol>
                <a:gridCol w="1477108">
                  <a:extLst>
                    <a:ext uri="{9D8B030D-6E8A-4147-A177-3AD203B41FA5}">
                      <a16:colId xmlns:a16="http://schemas.microsoft.com/office/drawing/2014/main" val="1919150577"/>
                    </a:ext>
                  </a:extLst>
                </a:gridCol>
                <a:gridCol w="1564411">
                  <a:extLst>
                    <a:ext uri="{9D8B030D-6E8A-4147-A177-3AD203B41FA5}">
                      <a16:colId xmlns:a16="http://schemas.microsoft.com/office/drawing/2014/main" val="3170366494"/>
                    </a:ext>
                  </a:extLst>
                </a:gridCol>
                <a:gridCol w="1429998">
                  <a:extLst>
                    <a:ext uri="{9D8B030D-6E8A-4147-A177-3AD203B41FA5}">
                      <a16:colId xmlns:a16="http://schemas.microsoft.com/office/drawing/2014/main" val="246834445"/>
                    </a:ext>
                  </a:extLst>
                </a:gridCol>
                <a:gridCol w="1507252">
                  <a:extLst>
                    <a:ext uri="{9D8B030D-6E8A-4147-A177-3AD203B41FA5}">
                      <a16:colId xmlns:a16="http://schemas.microsoft.com/office/drawing/2014/main" val="2556150404"/>
                    </a:ext>
                  </a:extLst>
                </a:gridCol>
                <a:gridCol w="1416818">
                  <a:extLst>
                    <a:ext uri="{9D8B030D-6E8A-4147-A177-3AD203B41FA5}">
                      <a16:colId xmlns:a16="http://schemas.microsoft.com/office/drawing/2014/main" val="545772459"/>
                    </a:ext>
                  </a:extLst>
                </a:gridCol>
                <a:gridCol w="1131610">
                  <a:extLst>
                    <a:ext uri="{9D8B030D-6E8A-4147-A177-3AD203B41FA5}">
                      <a16:colId xmlns:a16="http://schemas.microsoft.com/office/drawing/2014/main" val="831397785"/>
                    </a:ext>
                  </a:extLst>
                </a:gridCol>
              </a:tblGrid>
              <a:tr h="61782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L" sz="1600" dirty="0">
                          <a:effectLst/>
                        </a:rPr>
                        <a:t>Nombre de su hijo/a</a:t>
                      </a:r>
                      <a:endParaRPr lang="es-C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L" sz="1600" dirty="0">
                          <a:effectLst/>
                        </a:rPr>
                        <a:t>Días ausentes Marzo</a:t>
                      </a:r>
                      <a:endParaRPr lang="es-C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L" sz="1600" dirty="0">
                          <a:effectLst/>
                        </a:rPr>
                        <a:t>Días ausentes Abril</a:t>
                      </a:r>
                      <a:endParaRPr lang="es-C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L" sz="1600" dirty="0">
                          <a:effectLst/>
                        </a:rPr>
                        <a:t>Días ausentes Mayo</a:t>
                      </a:r>
                      <a:endParaRPr lang="es-C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L" sz="1600" dirty="0">
                          <a:effectLst/>
                        </a:rPr>
                        <a:t>Días ausentes Junio</a:t>
                      </a:r>
                      <a:endParaRPr lang="es-C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L" sz="1600" dirty="0">
                          <a:effectLst/>
                        </a:rPr>
                        <a:t>Días ausentes Julio</a:t>
                      </a:r>
                      <a:endParaRPr lang="es-C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L" sz="1600" dirty="0">
                          <a:effectLst/>
                        </a:rPr>
                        <a:t>Total  días ausentes</a:t>
                      </a:r>
                      <a:endParaRPr lang="es-C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96105785"/>
                  </a:ext>
                </a:extLst>
              </a:tr>
              <a:tr h="47058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L" sz="1600" b="0" dirty="0">
                          <a:solidFill>
                            <a:schemeClr val="tx2"/>
                          </a:solidFill>
                          <a:effectLst/>
                        </a:rPr>
                        <a:t>María</a:t>
                      </a:r>
                      <a:endParaRPr lang="es-CL" sz="1600" b="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L" sz="1600" dirty="0">
                          <a:solidFill>
                            <a:schemeClr val="tx2"/>
                          </a:solidFill>
                          <a:effectLst/>
                        </a:rPr>
                        <a:t>2</a:t>
                      </a:r>
                      <a:endParaRPr lang="es-CL" sz="16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L" sz="1600" dirty="0">
                          <a:solidFill>
                            <a:schemeClr val="tx2"/>
                          </a:solidFill>
                          <a:effectLst/>
                        </a:rPr>
                        <a:t>3</a:t>
                      </a:r>
                      <a:endParaRPr lang="es-CL" sz="16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600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CL" sz="16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s-CL" sz="16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s-CL" sz="16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L" sz="1600" dirty="0">
                          <a:effectLst/>
                        </a:rPr>
                        <a:t> </a:t>
                      </a:r>
                      <a:endParaRPr lang="es-C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27383609"/>
                  </a:ext>
                </a:extLst>
              </a:tr>
            </a:tbl>
          </a:graphicData>
        </a:graphic>
      </p:graphicFrame>
      <p:sp>
        <p:nvSpPr>
          <p:cNvPr id="6" name="CuadroTexto 5">
            <a:extLst>
              <a:ext uri="{FF2B5EF4-FFF2-40B4-BE49-F238E27FC236}">
                <a16:creationId xmlns:a16="http://schemas.microsoft.com/office/drawing/2014/main" id="{D4E5AF56-D1E1-09F6-6036-7DDB3A9A6338}"/>
              </a:ext>
            </a:extLst>
          </p:cNvPr>
          <p:cNvSpPr txBox="1"/>
          <p:nvPr/>
        </p:nvSpPr>
        <p:spPr>
          <a:xfrm>
            <a:off x="594360" y="339060"/>
            <a:ext cx="105753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solidFill>
                  <a:srgbClr val="0751A4"/>
                </a:solidFill>
              </a:rPr>
              <a:t>¿Usted sabe cuántos días ha faltado su hijo o hija desde marzo hasta el día de hoy?</a:t>
            </a:r>
            <a:endParaRPr lang="es-CL" sz="2800" b="1" dirty="0">
              <a:solidFill>
                <a:srgbClr val="0751A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6442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o 11">
            <a:extLst>
              <a:ext uri="{FF2B5EF4-FFF2-40B4-BE49-F238E27FC236}">
                <a16:creationId xmlns:a16="http://schemas.microsoft.com/office/drawing/2014/main" id="{CDA3A2E9-640A-5CEB-0CB1-539E2BD0F725}"/>
              </a:ext>
            </a:extLst>
          </p:cNvPr>
          <p:cNvGrpSpPr/>
          <p:nvPr/>
        </p:nvGrpSpPr>
        <p:grpSpPr>
          <a:xfrm>
            <a:off x="-454432" y="5369772"/>
            <a:ext cx="360000" cy="1488228"/>
            <a:chOff x="-578610" y="4839616"/>
            <a:chExt cx="488244" cy="2018384"/>
          </a:xfrm>
        </p:grpSpPr>
        <p:sp>
          <p:nvSpPr>
            <p:cNvPr id="5" name="Rectángulo 4">
              <a:extLst>
                <a:ext uri="{FF2B5EF4-FFF2-40B4-BE49-F238E27FC236}">
                  <a16:creationId xmlns:a16="http://schemas.microsoft.com/office/drawing/2014/main" id="{241B7D5A-0846-5085-1B88-97834968A0FB}"/>
                </a:ext>
              </a:extLst>
            </p:cNvPr>
            <p:cNvSpPr/>
            <p:nvPr/>
          </p:nvSpPr>
          <p:spPr>
            <a:xfrm>
              <a:off x="-578610" y="4839616"/>
              <a:ext cx="488244" cy="488244"/>
            </a:xfrm>
            <a:prstGeom prst="rect">
              <a:avLst/>
            </a:prstGeom>
            <a:solidFill>
              <a:srgbClr val="F4B3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8" name="Rectángulo 7">
              <a:extLst>
                <a:ext uri="{FF2B5EF4-FFF2-40B4-BE49-F238E27FC236}">
                  <a16:creationId xmlns:a16="http://schemas.microsoft.com/office/drawing/2014/main" id="{31D0287D-292A-537B-9D87-13E4799C94C9}"/>
                </a:ext>
              </a:extLst>
            </p:cNvPr>
            <p:cNvSpPr/>
            <p:nvPr/>
          </p:nvSpPr>
          <p:spPr>
            <a:xfrm>
              <a:off x="-578610" y="5349663"/>
              <a:ext cx="488244" cy="488244"/>
            </a:xfrm>
            <a:prstGeom prst="rect">
              <a:avLst/>
            </a:prstGeom>
            <a:solidFill>
              <a:srgbClr val="EC76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9" name="Rectángulo 8">
              <a:extLst>
                <a:ext uri="{FF2B5EF4-FFF2-40B4-BE49-F238E27FC236}">
                  <a16:creationId xmlns:a16="http://schemas.microsoft.com/office/drawing/2014/main" id="{BFB22337-3B7B-5B45-A3A9-B24F3C5DB205}"/>
                </a:ext>
              </a:extLst>
            </p:cNvPr>
            <p:cNvSpPr/>
            <p:nvPr/>
          </p:nvSpPr>
          <p:spPr>
            <a:xfrm>
              <a:off x="-578610" y="5859710"/>
              <a:ext cx="488244" cy="488244"/>
            </a:xfrm>
            <a:prstGeom prst="rect">
              <a:avLst/>
            </a:prstGeom>
            <a:solidFill>
              <a:srgbClr val="0751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10" name="Rectángulo 9">
              <a:extLst>
                <a:ext uri="{FF2B5EF4-FFF2-40B4-BE49-F238E27FC236}">
                  <a16:creationId xmlns:a16="http://schemas.microsoft.com/office/drawing/2014/main" id="{C1366AE7-FD4C-4828-2A03-D7702EBA3CB7}"/>
                </a:ext>
              </a:extLst>
            </p:cNvPr>
            <p:cNvSpPr/>
            <p:nvPr/>
          </p:nvSpPr>
          <p:spPr>
            <a:xfrm>
              <a:off x="-578610" y="6369756"/>
              <a:ext cx="488244" cy="488244"/>
            </a:xfrm>
            <a:prstGeom prst="rect">
              <a:avLst/>
            </a:prstGeom>
            <a:solidFill>
              <a:srgbClr val="009F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</p:grpSp>
      <p:sp>
        <p:nvSpPr>
          <p:cNvPr id="14" name="CuadroTexto 13">
            <a:extLst>
              <a:ext uri="{FF2B5EF4-FFF2-40B4-BE49-F238E27FC236}">
                <a16:creationId xmlns:a16="http://schemas.microsoft.com/office/drawing/2014/main" id="{F5730FBE-75B1-230F-5CF9-EAEC53F6A02A}"/>
              </a:ext>
            </a:extLst>
          </p:cNvPr>
          <p:cNvSpPr txBox="1"/>
          <p:nvPr/>
        </p:nvSpPr>
        <p:spPr>
          <a:xfrm>
            <a:off x="594358" y="2632093"/>
            <a:ext cx="115976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000" b="1" dirty="0">
                <a:solidFill>
                  <a:srgbClr val="0751A4"/>
                </a:solidFill>
              </a:rPr>
              <a:t>¡Felicitaciones! </a:t>
            </a:r>
            <a:endParaRPr lang="es-CL" sz="6000" b="1" dirty="0">
              <a:solidFill>
                <a:srgbClr val="0751A4"/>
              </a:solidFill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42102084-0872-0B66-A298-2B5CFA92AC0D}"/>
              </a:ext>
            </a:extLst>
          </p:cNvPr>
          <p:cNvSpPr txBox="1"/>
          <p:nvPr/>
        </p:nvSpPr>
        <p:spPr>
          <a:xfrm>
            <a:off x="464236" y="1678661"/>
            <a:ext cx="11597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Si su hijo/a ha faltado </a:t>
            </a:r>
            <a:r>
              <a:rPr lang="es-ES" sz="2400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menos de 6 días </a:t>
            </a:r>
            <a:r>
              <a:rPr lang="es-E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desde marzo hasta hoy….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EAA8C4EF-EE70-0E1C-73BD-85DA81E4DFA7}"/>
              </a:ext>
            </a:extLst>
          </p:cNvPr>
          <p:cNvSpPr txBox="1"/>
          <p:nvPr/>
        </p:nvSpPr>
        <p:spPr>
          <a:xfrm>
            <a:off x="297180" y="4309901"/>
            <a:ext cx="115976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¡Gracias por su compromiso y le invitamos a continuar enviando a su hija/o a clases para que siga ganando aprendizajes!</a:t>
            </a:r>
          </a:p>
        </p:txBody>
      </p:sp>
      <p:pic>
        <p:nvPicPr>
          <p:cNvPr id="4" name="Gráfico 26">
            <a:extLst>
              <a:ext uri="{FF2B5EF4-FFF2-40B4-BE49-F238E27FC236}">
                <a16:creationId xmlns:a16="http://schemas.microsoft.com/office/drawing/2014/main" id="{AB8D58E4-7DC3-93AB-47BB-616ABF1C81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0601662">
            <a:off x="2303910" y="2797448"/>
            <a:ext cx="706136" cy="684952"/>
          </a:xfrm>
          <a:prstGeom prst="rect">
            <a:avLst/>
          </a:prstGeom>
        </p:spPr>
      </p:pic>
      <p:pic>
        <p:nvPicPr>
          <p:cNvPr id="7" name="Gráfico 3">
            <a:extLst>
              <a:ext uri="{FF2B5EF4-FFF2-40B4-BE49-F238E27FC236}">
                <a16:creationId xmlns:a16="http://schemas.microsoft.com/office/drawing/2014/main" id="{A270885E-D9B8-6A4D-3543-02DD6CF542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610122" y="2594114"/>
            <a:ext cx="1160806" cy="1215219"/>
          </a:xfrm>
          <a:prstGeom prst="rect">
            <a:avLst/>
          </a:prstGeom>
        </p:spPr>
      </p:pic>
      <p:sp>
        <p:nvSpPr>
          <p:cNvPr id="11" name="Elipse 10">
            <a:extLst>
              <a:ext uri="{FF2B5EF4-FFF2-40B4-BE49-F238E27FC236}">
                <a16:creationId xmlns:a16="http://schemas.microsoft.com/office/drawing/2014/main" id="{162AD7A5-9398-CFE9-FA11-F15BB664FB56}"/>
              </a:ext>
            </a:extLst>
          </p:cNvPr>
          <p:cNvSpPr/>
          <p:nvPr/>
        </p:nvSpPr>
        <p:spPr>
          <a:xfrm>
            <a:off x="332100" y="70340"/>
            <a:ext cx="1519298" cy="149117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000" dirty="0">
                <a:solidFill>
                  <a:schemeClr val="tx1"/>
                </a:solidFill>
              </a:rPr>
              <a:t>Logo de escuela o jardín infantil </a:t>
            </a:r>
            <a:endParaRPr lang="es-CL" sz="1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83560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2"/>
          <p:cNvSpPr txBox="1">
            <a:spLocks/>
          </p:cNvSpPr>
          <p:nvPr/>
        </p:nvSpPr>
        <p:spPr>
          <a:xfrm>
            <a:off x="450318" y="2042036"/>
            <a:ext cx="5050370" cy="277392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2800" b="1" dirty="0">
                <a:solidFill>
                  <a:srgbClr val="0751A4"/>
                </a:solidFill>
              </a:rPr>
              <a:t>Si su hijo/a ha faltado </a:t>
            </a:r>
          </a:p>
          <a:p>
            <a:r>
              <a:rPr lang="es-CL" sz="2800" b="1" u="sng" dirty="0">
                <a:solidFill>
                  <a:srgbClr val="0751A4"/>
                </a:solidFill>
              </a:rPr>
              <a:t>más de 10 días</a:t>
            </a:r>
            <a:r>
              <a:rPr lang="es-CL" sz="2800" b="1" dirty="0">
                <a:solidFill>
                  <a:srgbClr val="0751A4"/>
                </a:solidFill>
              </a:rPr>
              <a:t> desde marzo hasta hoy, trate de revertir la situación. Si es necesario, converse con la Educadora para buscar las mejores formas de solucionar el problema.</a:t>
            </a:r>
          </a:p>
        </p:txBody>
      </p:sp>
      <p:pic>
        <p:nvPicPr>
          <p:cNvPr id="3" name="Marcador de imagen 2"/>
          <p:cNvPicPr>
            <a:picLocks noGrp="1" noChangeAspect="1"/>
          </p:cNvPicPr>
          <p:nvPr>
            <p:ph type="pic" sz="quarter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74" r="20374"/>
          <a:stretch>
            <a:fillRect/>
          </a:stretch>
        </p:blipFill>
        <p:spPr>
          <a:xfrm>
            <a:off x="6096000" y="0"/>
            <a:ext cx="6096000" cy="6358597"/>
          </a:xfrm>
        </p:spPr>
      </p:pic>
      <p:sp>
        <p:nvSpPr>
          <p:cNvPr id="2" name="Elipse 1">
            <a:extLst>
              <a:ext uri="{FF2B5EF4-FFF2-40B4-BE49-F238E27FC236}">
                <a16:creationId xmlns:a16="http://schemas.microsoft.com/office/drawing/2014/main" id="{0F86BA56-90D0-A106-F6B6-64A59944B684}"/>
              </a:ext>
            </a:extLst>
          </p:cNvPr>
          <p:cNvSpPr/>
          <p:nvPr/>
        </p:nvSpPr>
        <p:spPr>
          <a:xfrm>
            <a:off x="332100" y="70340"/>
            <a:ext cx="1519298" cy="149117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000" dirty="0">
                <a:solidFill>
                  <a:schemeClr val="tx1"/>
                </a:solidFill>
              </a:rPr>
              <a:t>Logo de escuela o jardín infantil </a:t>
            </a:r>
            <a:endParaRPr lang="es-CL" sz="1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15573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2"/>
          <p:cNvSpPr txBox="1">
            <a:spLocks/>
          </p:cNvSpPr>
          <p:nvPr/>
        </p:nvSpPr>
        <p:spPr>
          <a:xfrm>
            <a:off x="6535473" y="782839"/>
            <a:ext cx="4978933" cy="385977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2800" b="1" dirty="0">
                <a:solidFill>
                  <a:srgbClr val="0751A4"/>
                </a:solidFill>
              </a:rPr>
              <a:t>Si el motivo de las ausencias es sólo por enfermedad, presente certificado médico y converse con la Educadora sobre la manera en que </a:t>
            </a:r>
            <a:r>
              <a:rPr lang="es-CL" sz="2800" b="1" u="sng" dirty="0">
                <a:solidFill>
                  <a:srgbClr val="0751A4"/>
                </a:solidFill>
              </a:rPr>
              <a:t>puede ayudar desde la casa</a:t>
            </a:r>
            <a:r>
              <a:rPr lang="es-CL" sz="2800" b="1" dirty="0">
                <a:solidFill>
                  <a:srgbClr val="0751A4"/>
                </a:solidFill>
              </a:rPr>
              <a:t> para que su hijo/a pueda estar al día en relación a los conocimientos y habilidades que ha ido adquiriendo el grupo.</a:t>
            </a:r>
          </a:p>
        </p:txBody>
      </p:sp>
      <p:pic>
        <p:nvPicPr>
          <p:cNvPr id="4" name="Marcador de imagen 3"/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0" r="31492" b="7692"/>
          <a:stretch/>
        </p:blipFill>
        <p:spPr>
          <a:xfrm>
            <a:off x="0" y="0"/>
            <a:ext cx="6096000" cy="6330462"/>
          </a:xfrm>
        </p:spPr>
      </p:pic>
    </p:spTree>
    <p:extLst>
      <p:ext uri="{BB962C8B-B14F-4D97-AF65-F5344CB8AC3E}">
        <p14:creationId xmlns:p14="http://schemas.microsoft.com/office/powerpoint/2010/main" val="1119019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2"/>
          <p:cNvSpPr txBox="1">
            <a:spLocks/>
          </p:cNvSpPr>
          <p:nvPr/>
        </p:nvSpPr>
        <p:spPr>
          <a:xfrm>
            <a:off x="477793" y="963152"/>
            <a:ext cx="5264683" cy="410873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s-CL" sz="3600" b="1" dirty="0">
                <a:solidFill>
                  <a:srgbClr val="0751A4"/>
                </a:solidFill>
              </a:rPr>
              <a:t>Se viene el período</a:t>
            </a:r>
          </a:p>
          <a:p>
            <a:pPr algn="ctr">
              <a:defRPr/>
            </a:pPr>
            <a:r>
              <a:rPr lang="es-CL" sz="3600" b="1" dirty="0">
                <a:solidFill>
                  <a:srgbClr val="0751A4"/>
                </a:solidFill>
              </a:rPr>
              <a:t>de invierno</a:t>
            </a:r>
            <a:r>
              <a:rPr lang="is-IS" sz="3600" b="1" dirty="0">
                <a:solidFill>
                  <a:srgbClr val="0751A4"/>
                </a:solidFill>
              </a:rPr>
              <a:t>…</a:t>
            </a:r>
          </a:p>
          <a:p>
            <a:pPr algn="ctr">
              <a:defRPr/>
            </a:pPr>
            <a:endParaRPr lang="is-IS" sz="3600" b="1" dirty="0">
              <a:solidFill>
                <a:srgbClr val="0751A4"/>
              </a:solidFill>
            </a:endParaRPr>
          </a:p>
          <a:p>
            <a:pPr algn="ctr">
              <a:defRPr/>
            </a:pPr>
            <a:endParaRPr lang="is-IS" sz="3600" b="1" dirty="0">
              <a:solidFill>
                <a:srgbClr val="0751A4"/>
              </a:solidFill>
            </a:endParaRPr>
          </a:p>
          <a:p>
            <a:pPr algn="ctr">
              <a:defRPr/>
            </a:pPr>
            <a:r>
              <a:rPr lang="is-IS" sz="3600" b="1" dirty="0">
                <a:solidFill>
                  <a:srgbClr val="0751A4"/>
                </a:solidFill>
              </a:rPr>
              <a:t>¡Ayúdennos</a:t>
            </a:r>
            <a:r>
              <a:rPr lang="es-CL" sz="3600" b="1" dirty="0">
                <a:solidFill>
                  <a:srgbClr val="0751A4"/>
                </a:solidFill>
              </a:rPr>
              <a:t> a prevenir enfermedades para que su hijo o hija no falte a clases!</a:t>
            </a:r>
            <a:endParaRPr lang="is-IS" sz="3600" b="1" dirty="0">
              <a:solidFill>
                <a:srgbClr val="0751A4"/>
              </a:solidFill>
            </a:endParaRPr>
          </a:p>
          <a:p>
            <a:pPr algn="ctr">
              <a:defRPr/>
            </a:pPr>
            <a:endParaRPr lang="es-CL" sz="3600" b="1" dirty="0"/>
          </a:p>
        </p:txBody>
      </p:sp>
      <p:pic>
        <p:nvPicPr>
          <p:cNvPr id="4" name="Marcador de imagen 3"/>
          <p:cNvPicPr>
            <a:picLocks noGrp="1" noChangeAspect="1"/>
          </p:cNvPicPr>
          <p:nvPr>
            <p:ph type="pic" sz="quarter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41" r="20341"/>
          <a:stretch>
            <a:fillRect/>
          </a:stretch>
        </p:blipFill>
        <p:spPr>
          <a:xfrm>
            <a:off x="6096000" y="0"/>
            <a:ext cx="6096000" cy="6344529"/>
          </a:xfrm>
        </p:spPr>
      </p:pic>
    </p:spTree>
    <p:extLst>
      <p:ext uri="{BB962C8B-B14F-4D97-AF65-F5344CB8AC3E}">
        <p14:creationId xmlns:p14="http://schemas.microsoft.com/office/powerpoint/2010/main" val="41943398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ítulo 2"/>
          <p:cNvSpPr txBox="1">
            <a:spLocks/>
          </p:cNvSpPr>
          <p:nvPr/>
        </p:nvSpPr>
        <p:spPr>
          <a:xfrm>
            <a:off x="6385940" y="801858"/>
            <a:ext cx="4701159" cy="4943532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00000"/>
              </a:lnSpc>
            </a:pPr>
            <a:r>
              <a:rPr lang="es-CL" sz="2000" b="1" dirty="0">
                <a:solidFill>
                  <a:srgbClr val="0751A4"/>
                </a:solidFill>
              </a:rPr>
              <a:t>Enseñe a su hijo/a a lavar sus manos: después de ir al baño, antes de comer, después de limpiarse la nariz o bien cuando se vean sucias.</a:t>
            </a:r>
          </a:p>
          <a:p>
            <a:pPr marL="285750" indent="-285750">
              <a:lnSpc>
                <a:spcPct val="100000"/>
              </a:lnSpc>
            </a:pPr>
            <a:endParaRPr lang="es-CL" sz="2000" b="1" dirty="0">
              <a:solidFill>
                <a:srgbClr val="0751A4"/>
              </a:solidFill>
            </a:endParaRPr>
          </a:p>
          <a:p>
            <a:pPr marL="285750" indent="-285750">
              <a:lnSpc>
                <a:spcPct val="100000"/>
              </a:lnSpc>
            </a:pPr>
            <a:r>
              <a:rPr lang="es-CL" sz="2000" b="1" dirty="0">
                <a:solidFill>
                  <a:srgbClr val="0751A4"/>
                </a:solidFill>
              </a:rPr>
              <a:t>Enseñe a su hijo/a a toser o estornudar en el antebrazo.</a:t>
            </a:r>
            <a:endParaRPr lang="es-CL" sz="2000" b="1" dirty="0">
              <a:solidFill>
                <a:srgbClr val="0751A4"/>
              </a:solidFill>
              <a:ea typeface="Open Sans"/>
              <a:cs typeface="Open Sans"/>
            </a:endParaRPr>
          </a:p>
          <a:p>
            <a:pPr marL="0" indent="0">
              <a:lnSpc>
                <a:spcPct val="100000"/>
              </a:lnSpc>
              <a:buNone/>
            </a:pPr>
            <a:endParaRPr lang="es-CL" sz="2000" b="1" dirty="0">
              <a:solidFill>
                <a:srgbClr val="0751A4"/>
              </a:solidFill>
            </a:endParaRPr>
          </a:p>
          <a:p>
            <a:pPr marL="285750" indent="-285750">
              <a:lnSpc>
                <a:spcPct val="100000"/>
              </a:lnSpc>
            </a:pPr>
            <a:r>
              <a:rPr lang="es-CL" sz="2000" b="1" dirty="0">
                <a:solidFill>
                  <a:srgbClr val="0751A4"/>
                </a:solidFill>
              </a:rPr>
              <a:t>Ventile su casa todos los días, en especial en invierno.</a:t>
            </a:r>
          </a:p>
        </p:txBody>
      </p:sp>
      <p:pic>
        <p:nvPicPr>
          <p:cNvPr id="3" name="Marcador de imagen 2"/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745" t="8918" r="-7402" b="5470"/>
          <a:stretch/>
        </p:blipFill>
        <p:spPr>
          <a:xfrm>
            <a:off x="0" y="0"/>
            <a:ext cx="6096000" cy="6316394"/>
          </a:xfrm>
        </p:spPr>
      </p:pic>
    </p:spTree>
    <p:extLst>
      <p:ext uri="{BB962C8B-B14F-4D97-AF65-F5344CB8AC3E}">
        <p14:creationId xmlns:p14="http://schemas.microsoft.com/office/powerpoint/2010/main" val="77320606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resentaciones OFE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14a5e9ea-880e-4cfb-b1cf-d7ca445c10df" xsi:nil="true"/>
    <lcf76f155ced4ddcb4097134ff3c332f xmlns="ffae8424-bf88-4c49-aad6-b864bab15fd9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2D9BEF2447BF834BA09E85B5C3B7391E" ma:contentTypeVersion="15" ma:contentTypeDescription="Crear nuevo documento." ma:contentTypeScope="" ma:versionID="4f59022c00e14b8861e4e0b8ed302448">
  <xsd:schema xmlns:xsd="http://www.w3.org/2001/XMLSchema" xmlns:xs="http://www.w3.org/2001/XMLSchema" xmlns:p="http://schemas.microsoft.com/office/2006/metadata/properties" xmlns:ns2="ffae8424-bf88-4c49-aad6-b864bab15fd9" xmlns:ns3="14a5e9ea-880e-4cfb-b1cf-d7ca445c10df" targetNamespace="http://schemas.microsoft.com/office/2006/metadata/properties" ma:root="true" ma:fieldsID="bff1ffb9e0272ae60d5051e2623e4da8" ns2:_="" ns3:_="">
    <xsd:import namespace="ffae8424-bf88-4c49-aad6-b864bab15fd9"/>
    <xsd:import namespace="14a5e9ea-880e-4cfb-b1cf-d7ca445c10d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fae8424-bf88-4c49-aad6-b864bab15fd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Etiquetas de imagen" ma:readOnly="false" ma:fieldId="{5cf76f15-5ced-4ddc-b409-7134ff3c332f}" ma:taxonomyMulti="true" ma:sspId="d679ea28-f8a9-48df-82f0-e4095dce106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4a5e9ea-880e-4cfb-b1cf-d7ca445c10df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66478505-e27e-496b-aef4-9c3f93ecdb91}" ma:internalName="TaxCatchAll" ma:showField="CatchAllData" ma:web="14a5e9ea-880e-4cfb-b1cf-d7ca445c10d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1725B59-DD96-4902-B69D-462DFD38A55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2B4CABB-987C-491A-A01D-0381E224E0F2}">
  <ds:schemaRefs>
    <ds:schemaRef ds:uri="http://schemas.microsoft.com/office/2006/metadata/properties"/>
    <ds:schemaRef ds:uri="http://schemas.microsoft.com/office/infopath/2007/PartnerControls"/>
    <ds:schemaRef ds:uri="14a5e9ea-880e-4cfb-b1cf-d7ca445c10df"/>
    <ds:schemaRef ds:uri="ffae8424-bf88-4c49-aad6-b864bab15fd9"/>
  </ds:schemaRefs>
</ds:datastoreItem>
</file>

<file path=customXml/itemProps3.xml><?xml version="1.0" encoding="utf-8"?>
<ds:datastoreItem xmlns:ds="http://schemas.openxmlformats.org/officeDocument/2006/customXml" ds:itemID="{3F0CBEB5-F77E-4E04-B1A6-95C3B6E65EB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fae8424-bf88-4c49-aad6-b864bab15fd9"/>
    <ds:schemaRef ds:uri="14a5e9ea-880e-4cfb-b1cf-d7ca445c10d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52</TotalTime>
  <Words>526</Words>
  <Application>Microsoft Office PowerPoint</Application>
  <PresentationFormat>Panorámica</PresentationFormat>
  <Paragraphs>63</Paragraphs>
  <Slides>10</Slides>
  <Notes>5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10</vt:i4>
      </vt:variant>
    </vt:vector>
  </HeadingPairs>
  <TitlesOfParts>
    <vt:vector size="11" baseType="lpstr"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Claudia Bustos Riquelme</dc:creator>
  <cp:lastModifiedBy>Karina Peña</cp:lastModifiedBy>
  <cp:revision>7</cp:revision>
  <dcterms:created xsi:type="dcterms:W3CDTF">2023-01-18T12:52:20Z</dcterms:created>
  <dcterms:modified xsi:type="dcterms:W3CDTF">2023-02-14T19:33:48Z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0x0101002D9BEF2447BF834BA09E85B5C3B7391E</vt:lpwstr>
  </property>
</Properties>
</file>