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6" r:id="rId5"/>
    <p:sldId id="301" r:id="rId6"/>
    <p:sldId id="318" r:id="rId7"/>
    <p:sldId id="312" r:id="rId8"/>
    <p:sldId id="313" r:id="rId9"/>
    <p:sldId id="337" r:id="rId10"/>
    <p:sldId id="326" r:id="rId11"/>
    <p:sldId id="306" r:id="rId12"/>
    <p:sldId id="338" r:id="rId13"/>
    <p:sldId id="332" r:id="rId14"/>
    <p:sldId id="333" r:id="rId15"/>
    <p:sldId id="275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D44A1-0E4D-01C0-A97E-50F1CF963B58}" v="118" dt="2023-02-14T19:49:06.075"/>
    <p1510:client id="{5D3FCBA0-CACD-2D15-7BFD-0F455D7538C4}" v="6" dt="2023-02-14T19:48:58.984"/>
    <p1510:client id="{8AE43EDE-4AF1-35BA-D5E1-367A78A93A84}" v="10" dt="2023-02-14T20:04:49.136"/>
    <p1510:client id="{F1EAB46E-E5F4-4416-9AA1-10D7F04BDF4B}" v="13" dt="2023-02-14T14:00:36.841"/>
    <p1510:client id="{F630F0CE-6E68-418C-81C2-36D0059F4ACE}" v="11" dt="2023-02-14T15:06:25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Peña" userId="S::kpena@fundacionoportunidad.cl::5d081060-75e0-45ad-a937-5d676418d461" providerId="AD" clId="Web-{5D3FCBA0-CACD-2D15-7BFD-0F455D7538C4}"/>
    <pc:docChg chg="modSld">
      <pc:chgData name="Karina Peña" userId="S::kpena@fundacionoportunidad.cl::5d081060-75e0-45ad-a937-5d676418d461" providerId="AD" clId="Web-{5D3FCBA0-CACD-2D15-7BFD-0F455D7538C4}" dt="2023-02-14T19:48:58.984" v="2" actId="20577"/>
      <pc:docMkLst>
        <pc:docMk/>
      </pc:docMkLst>
      <pc:sldChg chg="modSp">
        <pc:chgData name="Karina Peña" userId="S::kpena@fundacionoportunidad.cl::5d081060-75e0-45ad-a937-5d676418d461" providerId="AD" clId="Web-{5D3FCBA0-CACD-2D15-7BFD-0F455D7538C4}" dt="2023-02-14T19:48:58.984" v="2" actId="20577"/>
        <pc:sldMkLst>
          <pc:docMk/>
          <pc:sldMk cId="1626779144" sldId="333"/>
        </pc:sldMkLst>
        <pc:spChg chg="mod">
          <ac:chgData name="Karina Peña" userId="S::kpena@fundacionoportunidad.cl::5d081060-75e0-45ad-a937-5d676418d461" providerId="AD" clId="Web-{5D3FCBA0-CACD-2D15-7BFD-0F455D7538C4}" dt="2023-02-14T19:48:58.984" v="2" actId="20577"/>
          <ac:spMkLst>
            <pc:docMk/>
            <pc:sldMk cId="1626779144" sldId="333"/>
            <ac:spMk id="2" creationId="{42102084-0872-0B66-A298-2B5CFA92AC0D}"/>
          </ac:spMkLst>
        </pc:spChg>
      </pc:sldChg>
    </pc:docChg>
  </pc:docChgLst>
  <pc:docChgLst>
    <pc:chgData name="Marcela Marzolo" userId="S::mmarzolo@fundacionoportunidad.cl::07e8ab6a-bfc8-47d7-a1ff-8d78bbf7c042" providerId="AD" clId="Web-{369D44A1-0E4D-01C0-A97E-50F1CF963B58}"/>
    <pc:docChg chg="modSld">
      <pc:chgData name="Marcela Marzolo" userId="S::mmarzolo@fundacionoportunidad.cl::07e8ab6a-bfc8-47d7-a1ff-8d78bbf7c042" providerId="AD" clId="Web-{369D44A1-0E4D-01C0-A97E-50F1CF963B58}" dt="2023-02-14T19:49:02.309" v="70" actId="20577"/>
      <pc:docMkLst>
        <pc:docMk/>
      </pc:docMkLst>
      <pc:sldChg chg="modSp">
        <pc:chgData name="Marcela Marzolo" userId="S::mmarzolo@fundacionoportunidad.cl::07e8ab6a-bfc8-47d7-a1ff-8d78bbf7c042" providerId="AD" clId="Web-{369D44A1-0E4D-01C0-A97E-50F1CF963B58}" dt="2023-02-14T19:43:26.347" v="0" actId="20577"/>
        <pc:sldMkLst>
          <pc:docMk/>
          <pc:sldMk cId="1877818079" sldId="266"/>
        </pc:sldMkLst>
        <pc:spChg chg="mod">
          <ac:chgData name="Marcela Marzolo" userId="S::mmarzolo@fundacionoportunidad.cl::07e8ab6a-bfc8-47d7-a1ff-8d78bbf7c042" providerId="AD" clId="Web-{369D44A1-0E4D-01C0-A97E-50F1CF963B58}" dt="2023-02-14T19:43:26.347" v="0" actId="20577"/>
          <ac:spMkLst>
            <pc:docMk/>
            <pc:sldMk cId="1877818079" sldId="266"/>
            <ac:spMk id="11" creationId="{AAD794B5-2790-C8DA-B01A-B758BA5B69CE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4:28.270" v="29" actId="20577"/>
        <pc:sldMkLst>
          <pc:docMk/>
          <pc:sldMk cId="2941557319" sldId="312"/>
        </pc:sldMkLst>
        <pc:spChg chg="mod">
          <ac:chgData name="Marcela Marzolo" userId="S::mmarzolo@fundacionoportunidad.cl::07e8ab6a-bfc8-47d7-a1ff-8d78bbf7c042" providerId="AD" clId="Web-{369D44A1-0E4D-01C0-A97E-50F1CF963B58}" dt="2023-02-14T19:44:28.270" v="29" actId="20577"/>
          <ac:spMkLst>
            <pc:docMk/>
            <pc:sldMk cId="2941557319" sldId="312"/>
            <ac:spMk id="5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4:48.130" v="31" actId="20577"/>
        <pc:sldMkLst>
          <pc:docMk/>
          <pc:sldMk cId="111901933" sldId="313"/>
        </pc:sldMkLst>
        <pc:spChg chg="mod">
          <ac:chgData name="Marcela Marzolo" userId="S::mmarzolo@fundacionoportunidad.cl::07e8ab6a-bfc8-47d7-a1ff-8d78bbf7c042" providerId="AD" clId="Web-{369D44A1-0E4D-01C0-A97E-50F1CF963B58}" dt="2023-02-14T19:44:48.130" v="31" actId="20577"/>
          <ac:spMkLst>
            <pc:docMk/>
            <pc:sldMk cId="111901933" sldId="313"/>
            <ac:spMk id="5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3:50.629" v="4" actId="20577"/>
        <pc:sldMkLst>
          <pc:docMk/>
          <pc:sldMk cId="6764695" sldId="318"/>
        </pc:sldMkLst>
        <pc:spChg chg="mod">
          <ac:chgData name="Marcela Marzolo" userId="S::mmarzolo@fundacionoportunidad.cl::07e8ab6a-bfc8-47d7-a1ff-8d78bbf7c042" providerId="AD" clId="Web-{369D44A1-0E4D-01C0-A97E-50F1CF963B58}" dt="2023-02-14T19:43:50.629" v="4" actId="20577"/>
          <ac:spMkLst>
            <pc:docMk/>
            <pc:sldMk cId="6764695" sldId="318"/>
            <ac:spMk id="4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5:19.537" v="40" actId="20577"/>
        <pc:sldMkLst>
          <pc:docMk/>
          <pc:sldMk cId="224494640" sldId="326"/>
        </pc:sldMkLst>
        <pc:spChg chg="mod">
          <ac:chgData name="Marcela Marzolo" userId="S::mmarzolo@fundacionoportunidad.cl::07e8ab6a-bfc8-47d7-a1ff-8d78bbf7c042" providerId="AD" clId="Web-{369D44A1-0E4D-01C0-A97E-50F1CF963B58}" dt="2023-02-14T19:45:19.537" v="40" actId="20577"/>
          <ac:spMkLst>
            <pc:docMk/>
            <pc:sldMk cId="224494640" sldId="326"/>
            <ac:spMk id="4" creationId="{00000000-0000-0000-0000-000000000000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9:02.309" v="70" actId="20577"/>
        <pc:sldMkLst>
          <pc:docMk/>
          <pc:sldMk cId="1626779144" sldId="333"/>
        </pc:sldMkLst>
        <pc:spChg chg="mod">
          <ac:chgData name="Marcela Marzolo" userId="S::mmarzolo@fundacionoportunidad.cl::07e8ab6a-bfc8-47d7-a1ff-8d78bbf7c042" providerId="AD" clId="Web-{369D44A1-0E4D-01C0-A97E-50F1CF963B58}" dt="2023-02-14T19:49:02.309" v="70" actId="20577"/>
          <ac:spMkLst>
            <pc:docMk/>
            <pc:sldMk cId="1626779144" sldId="333"/>
            <ac:spMk id="3" creationId="{EAA8C4EF-EE70-0E1C-73BD-85DA81E4DFA7}"/>
          </ac:spMkLst>
        </pc:spChg>
        <pc:spChg chg="mod">
          <ac:chgData name="Marcela Marzolo" userId="S::mmarzolo@fundacionoportunidad.cl::07e8ab6a-bfc8-47d7-a1ff-8d78bbf7c042" providerId="AD" clId="Web-{369D44A1-0E4D-01C0-A97E-50F1CF963B58}" dt="2023-02-14T19:49:00.168" v="67" actId="20577"/>
          <ac:spMkLst>
            <pc:docMk/>
            <pc:sldMk cId="1626779144" sldId="333"/>
            <ac:spMk id="14" creationId="{F5730FBE-75B1-230F-5CF9-EAEC53F6A02A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5:02.474" v="37" actId="20577"/>
        <pc:sldMkLst>
          <pc:docMk/>
          <pc:sldMk cId="4224003577" sldId="337"/>
        </pc:sldMkLst>
        <pc:spChg chg="mod">
          <ac:chgData name="Marcela Marzolo" userId="S::mmarzolo@fundacionoportunidad.cl::07e8ab6a-bfc8-47d7-a1ff-8d78bbf7c042" providerId="AD" clId="Web-{369D44A1-0E4D-01C0-A97E-50F1CF963B58}" dt="2023-02-14T19:45:02.474" v="37" actId="20577"/>
          <ac:spMkLst>
            <pc:docMk/>
            <pc:sldMk cId="4224003577" sldId="337"/>
            <ac:spMk id="16" creationId="{4A01287A-E317-B01E-1700-335099E74B1A}"/>
          </ac:spMkLst>
        </pc:spChg>
      </pc:sldChg>
      <pc:sldChg chg="modSp">
        <pc:chgData name="Marcela Marzolo" userId="S::mmarzolo@fundacionoportunidad.cl::07e8ab6a-bfc8-47d7-a1ff-8d78bbf7c042" providerId="AD" clId="Web-{369D44A1-0E4D-01C0-A97E-50F1CF963B58}" dt="2023-02-14T19:45:57.507" v="66" actId="20577"/>
        <pc:sldMkLst>
          <pc:docMk/>
          <pc:sldMk cId="2591220007" sldId="338"/>
        </pc:sldMkLst>
        <pc:spChg chg="mod">
          <ac:chgData name="Marcela Marzolo" userId="S::mmarzolo@fundacionoportunidad.cl::07e8ab6a-bfc8-47d7-a1ff-8d78bbf7c042" providerId="AD" clId="Web-{369D44A1-0E4D-01C0-A97E-50F1CF963B58}" dt="2023-02-14T19:45:57.507" v="66" actId="20577"/>
          <ac:spMkLst>
            <pc:docMk/>
            <pc:sldMk cId="2591220007" sldId="338"/>
            <ac:spMk id="3" creationId="{C05B13B6-A6BB-D162-FEC4-92C13316DD0F}"/>
          </ac:spMkLst>
        </pc:spChg>
        <pc:spChg chg="mod">
          <ac:chgData name="Marcela Marzolo" userId="S::mmarzolo@fundacionoportunidad.cl::07e8ab6a-bfc8-47d7-a1ff-8d78bbf7c042" providerId="AD" clId="Web-{369D44A1-0E4D-01C0-A97E-50F1CF963B58}" dt="2023-02-14T19:45:50.491" v="64" actId="20577"/>
          <ac:spMkLst>
            <pc:docMk/>
            <pc:sldMk cId="2591220007" sldId="338"/>
            <ac:spMk id="6" creationId="{D4E5AF56-D1E1-09F6-6036-7DDB3A9A6338}"/>
          </ac:spMkLst>
        </pc:spChg>
      </pc:sldChg>
    </pc:docChg>
  </pc:docChgLst>
  <pc:docChgLst>
    <pc:chgData name="Karina Peña" userId="5d081060-75e0-45ad-a937-5d676418d461" providerId="ADAL" clId="{F630F0CE-6E68-418C-81C2-36D0059F4ACE}"/>
    <pc:docChg chg="undo custSel addSld delSld modSld sldOrd">
      <pc:chgData name="Karina Peña" userId="5d081060-75e0-45ad-a937-5d676418d461" providerId="ADAL" clId="{F630F0CE-6E68-418C-81C2-36D0059F4ACE}" dt="2023-02-14T15:11:03.643" v="1058" actId="47"/>
      <pc:docMkLst>
        <pc:docMk/>
      </pc:docMkLst>
      <pc:sldChg chg="modSp mod modNotesTx">
        <pc:chgData name="Karina Peña" userId="5d081060-75e0-45ad-a937-5d676418d461" providerId="ADAL" clId="{F630F0CE-6E68-418C-81C2-36D0059F4ACE}" dt="2023-02-14T14:52:26.618" v="35" actId="14826"/>
        <pc:sldMkLst>
          <pc:docMk/>
          <pc:sldMk cId="1877818079" sldId="266"/>
        </pc:sldMkLst>
        <pc:spChg chg="mod">
          <ac:chgData name="Karina Peña" userId="5d081060-75e0-45ad-a937-5d676418d461" providerId="ADAL" clId="{F630F0CE-6E68-418C-81C2-36D0059F4ACE}" dt="2023-02-14T14:48:56.474" v="5" actId="20577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F630F0CE-6E68-418C-81C2-36D0059F4ACE}" dt="2023-02-14T14:49:16.723" v="28" actId="20577"/>
          <ac:spMkLst>
            <pc:docMk/>
            <pc:sldMk cId="1877818079" sldId="266"/>
            <ac:spMk id="13" creationId="{27EB81A3-786B-C535-6262-18F8FA97FDF9}"/>
          </ac:spMkLst>
        </pc:spChg>
        <pc:picChg chg="mod modCrop">
          <ac:chgData name="Karina Peña" userId="5d081060-75e0-45ad-a937-5d676418d461" providerId="ADAL" clId="{F630F0CE-6E68-418C-81C2-36D0059F4ACE}" dt="2023-02-14T14:52:26.618" v="35" actId="14826"/>
          <ac:picMkLst>
            <pc:docMk/>
            <pc:sldMk cId="1877818079" sldId="266"/>
            <ac:picMk id="9" creationId="{4E72481E-E0CB-B3AE-46D9-A91CB4C8B50C}"/>
          </ac:picMkLst>
        </pc:picChg>
      </pc:sldChg>
      <pc:sldChg chg="modSp mod">
        <pc:chgData name="Karina Peña" userId="5d081060-75e0-45ad-a937-5d676418d461" providerId="ADAL" clId="{F630F0CE-6E68-418C-81C2-36D0059F4ACE}" dt="2023-02-14T14:54:04.664" v="139" actId="1076"/>
        <pc:sldMkLst>
          <pc:docMk/>
          <pc:sldMk cId="2646798228" sldId="301"/>
        </pc:sldMkLst>
        <pc:spChg chg="mod">
          <ac:chgData name="Karina Peña" userId="5d081060-75e0-45ad-a937-5d676418d461" providerId="ADAL" clId="{F630F0CE-6E68-418C-81C2-36D0059F4ACE}" dt="2023-02-14T14:53:58.415" v="138" actId="1076"/>
          <ac:spMkLst>
            <pc:docMk/>
            <pc:sldMk cId="2646798228" sldId="301"/>
            <ac:spMk id="14" creationId="{F5730FBE-75B1-230F-5CF9-EAEC53F6A02A}"/>
          </ac:spMkLst>
        </pc:spChg>
        <pc:picChg chg="mod">
          <ac:chgData name="Karina Peña" userId="5d081060-75e0-45ad-a937-5d676418d461" providerId="ADAL" clId="{F630F0CE-6E68-418C-81C2-36D0059F4ACE}" dt="2023-02-14T14:54:04.664" v="139" actId="1076"/>
          <ac:picMkLst>
            <pc:docMk/>
            <pc:sldMk cId="2646798228" sldId="301"/>
            <ac:picMk id="4" creationId="{E717CF8B-A2FA-CBF6-2C40-7AD25DC5D69B}"/>
          </ac:picMkLst>
        </pc:picChg>
      </pc:sldChg>
      <pc:sldChg chg="modSp mod ord">
        <pc:chgData name="Karina Peña" userId="5d081060-75e0-45ad-a937-5d676418d461" providerId="ADAL" clId="{F630F0CE-6E68-418C-81C2-36D0059F4ACE}" dt="2023-02-14T15:04:38.254" v="734" actId="20577"/>
        <pc:sldMkLst>
          <pc:docMk/>
          <pc:sldMk cId="780786016" sldId="306"/>
        </pc:sldMkLst>
        <pc:spChg chg="mod">
          <ac:chgData name="Karina Peña" userId="5d081060-75e0-45ad-a937-5d676418d461" providerId="ADAL" clId="{F630F0CE-6E68-418C-81C2-36D0059F4ACE}" dt="2023-02-14T15:04:38.254" v="734" actId="20577"/>
          <ac:spMkLst>
            <pc:docMk/>
            <pc:sldMk cId="780786016" sldId="306"/>
            <ac:spMk id="14" creationId="{F5730FBE-75B1-230F-5CF9-EAEC53F6A02A}"/>
          </ac:spMkLst>
        </pc:spChg>
      </pc:sldChg>
      <pc:sldChg chg="modSp mod">
        <pc:chgData name="Karina Peña" userId="5d081060-75e0-45ad-a937-5d676418d461" providerId="ADAL" clId="{F630F0CE-6E68-418C-81C2-36D0059F4ACE}" dt="2023-02-14T14:57:01.764" v="424" actId="20577"/>
        <pc:sldMkLst>
          <pc:docMk/>
          <pc:sldMk cId="2941557319" sldId="312"/>
        </pc:sldMkLst>
        <pc:spChg chg="mod">
          <ac:chgData name="Karina Peña" userId="5d081060-75e0-45ad-a937-5d676418d461" providerId="ADAL" clId="{F630F0CE-6E68-418C-81C2-36D0059F4ACE}" dt="2023-02-14T14:57:01.764" v="424" actId="20577"/>
          <ac:spMkLst>
            <pc:docMk/>
            <pc:sldMk cId="2941557319" sldId="312"/>
            <ac:spMk id="5" creationId="{00000000-0000-0000-0000-000000000000}"/>
          </ac:spMkLst>
        </pc:spChg>
      </pc:sldChg>
      <pc:sldChg chg="modSp mod">
        <pc:chgData name="Karina Peña" userId="5d081060-75e0-45ad-a937-5d676418d461" providerId="ADAL" clId="{F630F0CE-6E68-418C-81C2-36D0059F4ACE}" dt="2023-02-14T14:57:52.645" v="429" actId="1076"/>
        <pc:sldMkLst>
          <pc:docMk/>
          <pc:sldMk cId="111901933" sldId="313"/>
        </pc:sldMkLst>
        <pc:spChg chg="mod">
          <ac:chgData name="Karina Peña" userId="5d081060-75e0-45ad-a937-5d676418d461" providerId="ADAL" clId="{F630F0CE-6E68-418C-81C2-36D0059F4ACE}" dt="2023-02-14T14:57:52.645" v="429" actId="1076"/>
          <ac:spMkLst>
            <pc:docMk/>
            <pc:sldMk cId="111901933" sldId="313"/>
            <ac:spMk id="5" creationId="{00000000-0000-0000-0000-000000000000}"/>
          </ac:spMkLst>
        </pc:spChg>
      </pc:sldChg>
      <pc:sldChg chg="modSp mod">
        <pc:chgData name="Karina Peña" userId="5d081060-75e0-45ad-a937-5d676418d461" providerId="ADAL" clId="{F630F0CE-6E68-418C-81C2-36D0059F4ACE}" dt="2023-02-14T14:56:21.972" v="396" actId="20577"/>
        <pc:sldMkLst>
          <pc:docMk/>
          <pc:sldMk cId="6764695" sldId="318"/>
        </pc:sldMkLst>
        <pc:spChg chg="mod">
          <ac:chgData name="Karina Peña" userId="5d081060-75e0-45ad-a937-5d676418d461" providerId="ADAL" clId="{F630F0CE-6E68-418C-81C2-36D0059F4ACE}" dt="2023-02-14T14:56:21.972" v="396" actId="20577"/>
          <ac:spMkLst>
            <pc:docMk/>
            <pc:sldMk cId="6764695" sldId="318"/>
            <ac:spMk id="4" creationId="{00000000-0000-0000-0000-000000000000}"/>
          </ac:spMkLst>
        </pc:spChg>
        <pc:picChg chg="mod">
          <ac:chgData name="Karina Peña" userId="5d081060-75e0-45ad-a937-5d676418d461" providerId="ADAL" clId="{F630F0CE-6E68-418C-81C2-36D0059F4ACE}" dt="2023-02-14T14:54:50.438" v="140" actId="14826"/>
          <ac:picMkLst>
            <pc:docMk/>
            <pc:sldMk cId="6764695" sldId="318"/>
            <ac:picMk id="3" creationId="{00000000-0000-0000-0000-000000000000}"/>
          </ac:picMkLst>
        </pc:picChg>
      </pc:sldChg>
      <pc:sldChg chg="del">
        <pc:chgData name="Karina Peña" userId="5d081060-75e0-45ad-a937-5d676418d461" providerId="ADAL" clId="{F630F0CE-6E68-418C-81C2-36D0059F4ACE}" dt="2023-02-14T15:04:58.004" v="735" actId="47"/>
        <pc:sldMkLst>
          <pc:docMk/>
          <pc:sldMk cId="384152621" sldId="320"/>
        </pc:sldMkLst>
      </pc:sldChg>
      <pc:sldChg chg="del">
        <pc:chgData name="Karina Peña" userId="5d081060-75e0-45ad-a937-5d676418d461" providerId="ADAL" clId="{F630F0CE-6E68-418C-81C2-36D0059F4ACE}" dt="2023-02-14T15:11:03.643" v="1058" actId="47"/>
        <pc:sldMkLst>
          <pc:docMk/>
          <pc:sldMk cId="141516376" sldId="323"/>
        </pc:sldMkLst>
      </pc:sldChg>
      <pc:sldChg chg="modSp add mod">
        <pc:chgData name="Karina Peña" userId="5d081060-75e0-45ad-a937-5d676418d461" providerId="ADAL" clId="{F630F0CE-6E68-418C-81C2-36D0059F4ACE}" dt="2023-02-14T15:03:03.097" v="654" actId="313"/>
        <pc:sldMkLst>
          <pc:docMk/>
          <pc:sldMk cId="224494640" sldId="326"/>
        </pc:sldMkLst>
        <pc:spChg chg="mod">
          <ac:chgData name="Karina Peña" userId="5d081060-75e0-45ad-a937-5d676418d461" providerId="ADAL" clId="{F630F0CE-6E68-418C-81C2-36D0059F4ACE}" dt="2023-02-14T15:03:03.097" v="654" actId="313"/>
          <ac:spMkLst>
            <pc:docMk/>
            <pc:sldMk cId="224494640" sldId="326"/>
            <ac:spMk id="4" creationId="{00000000-0000-0000-0000-000000000000}"/>
          </ac:spMkLst>
        </pc:spChg>
      </pc:sldChg>
      <pc:sldChg chg="del">
        <pc:chgData name="Karina Peña" userId="5d081060-75e0-45ad-a937-5d676418d461" providerId="ADAL" clId="{F630F0CE-6E68-418C-81C2-36D0059F4ACE}" dt="2023-02-14T15:07:45.959" v="755" actId="47"/>
        <pc:sldMkLst>
          <pc:docMk/>
          <pc:sldMk cId="1570821473" sldId="329"/>
        </pc:sldMkLst>
      </pc:sldChg>
      <pc:sldChg chg="addSp delSp modSp del mod modClrScheme chgLayout">
        <pc:chgData name="Karina Peña" userId="5d081060-75e0-45ad-a937-5d676418d461" providerId="ADAL" clId="{F630F0CE-6E68-418C-81C2-36D0059F4ACE}" dt="2023-02-14T15:03:39.074" v="659"/>
        <pc:sldMkLst>
          <pc:docMk/>
          <pc:sldMk cId="1499341007" sldId="330"/>
        </pc:sldMkLst>
        <pc:spChg chg="add del">
          <ac:chgData name="Karina Peña" userId="5d081060-75e0-45ad-a937-5d676418d461" providerId="ADAL" clId="{F630F0CE-6E68-418C-81C2-36D0059F4ACE}" dt="2023-02-14T15:03:37.498" v="657" actId="478"/>
          <ac:spMkLst>
            <pc:docMk/>
            <pc:sldMk cId="1499341007" sldId="330"/>
            <ac:spMk id="4" creationId="{00000000-0000-0000-0000-000000000000}"/>
          </ac:spMkLst>
        </pc:spChg>
        <pc:picChg chg="mod ord">
          <ac:chgData name="Karina Peña" userId="5d081060-75e0-45ad-a937-5d676418d461" providerId="ADAL" clId="{F630F0CE-6E68-418C-81C2-36D0059F4ACE}" dt="2023-02-14T15:03:38.333" v="658" actId="700"/>
          <ac:picMkLst>
            <pc:docMk/>
            <pc:sldMk cId="1499341007" sldId="330"/>
            <ac:picMk id="3" creationId="{00000000-0000-0000-0000-000000000000}"/>
          </ac:picMkLst>
        </pc:picChg>
      </pc:sldChg>
      <pc:sldChg chg="del">
        <pc:chgData name="Karina Peña" userId="5d081060-75e0-45ad-a937-5d676418d461" providerId="ADAL" clId="{F630F0CE-6E68-418C-81C2-36D0059F4ACE}" dt="2023-02-14T15:07:44.984" v="754" actId="47"/>
        <pc:sldMkLst>
          <pc:docMk/>
          <pc:sldMk cId="1289335490" sldId="331"/>
        </pc:sldMkLst>
      </pc:sldChg>
      <pc:sldChg chg="modSp mod">
        <pc:chgData name="Karina Peña" userId="5d081060-75e0-45ad-a937-5d676418d461" providerId="ADAL" clId="{F630F0CE-6E68-418C-81C2-36D0059F4ACE}" dt="2023-02-14T15:08:08.443" v="757" actId="20577"/>
        <pc:sldMkLst>
          <pc:docMk/>
          <pc:sldMk cId="3560866627" sldId="332"/>
        </pc:sldMkLst>
        <pc:spChg chg="mod">
          <ac:chgData name="Karina Peña" userId="5d081060-75e0-45ad-a937-5d676418d461" providerId="ADAL" clId="{F630F0CE-6E68-418C-81C2-36D0059F4ACE}" dt="2023-02-14T15:08:08.443" v="757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 mod">
        <pc:chgData name="Karina Peña" userId="5d081060-75e0-45ad-a937-5d676418d461" providerId="ADAL" clId="{F630F0CE-6E68-418C-81C2-36D0059F4ACE}" dt="2023-02-14T15:10:51.560" v="1057" actId="20577"/>
        <pc:sldMkLst>
          <pc:docMk/>
          <pc:sldMk cId="1626779144" sldId="333"/>
        </pc:sldMkLst>
        <pc:spChg chg="mod">
          <ac:chgData name="Karina Peña" userId="5d081060-75e0-45ad-a937-5d676418d461" providerId="ADAL" clId="{F630F0CE-6E68-418C-81C2-36D0059F4ACE}" dt="2023-02-14T15:09:55.546" v="994" actId="113"/>
          <ac:spMkLst>
            <pc:docMk/>
            <pc:sldMk cId="1626779144" sldId="333"/>
            <ac:spMk id="2" creationId="{42102084-0872-0B66-A298-2B5CFA92AC0D}"/>
          </ac:spMkLst>
        </pc:spChg>
        <pc:spChg chg="mod">
          <ac:chgData name="Karina Peña" userId="5d081060-75e0-45ad-a937-5d676418d461" providerId="ADAL" clId="{F630F0CE-6E68-418C-81C2-36D0059F4ACE}" dt="2023-02-14T15:10:51.560" v="1057" actId="20577"/>
          <ac:spMkLst>
            <pc:docMk/>
            <pc:sldMk cId="1626779144" sldId="333"/>
            <ac:spMk id="3" creationId="{EAA8C4EF-EE70-0E1C-73BD-85DA81E4DFA7}"/>
          </ac:spMkLst>
        </pc:spChg>
      </pc:sldChg>
      <pc:sldChg chg="modSp mod">
        <pc:chgData name="Karina Peña" userId="5d081060-75e0-45ad-a937-5d676418d461" providerId="ADAL" clId="{F630F0CE-6E68-418C-81C2-36D0059F4ACE}" dt="2023-02-14T14:58:15.569" v="439" actId="20577"/>
        <pc:sldMkLst>
          <pc:docMk/>
          <pc:sldMk cId="4224003577" sldId="337"/>
        </pc:sldMkLst>
        <pc:spChg chg="mod">
          <ac:chgData name="Karina Peña" userId="5d081060-75e0-45ad-a937-5d676418d461" providerId="ADAL" clId="{F630F0CE-6E68-418C-81C2-36D0059F4ACE}" dt="2023-02-14T14:58:15.569" v="439" actId="20577"/>
          <ac:spMkLst>
            <pc:docMk/>
            <pc:sldMk cId="4224003577" sldId="337"/>
            <ac:spMk id="7" creationId="{7E18734B-9CA8-E526-8C38-5A969832AC21}"/>
          </ac:spMkLst>
        </pc:spChg>
      </pc:sldChg>
      <pc:sldChg chg="addSp delSp modSp add mod">
        <pc:chgData name="Karina Peña" userId="5d081060-75e0-45ad-a937-5d676418d461" providerId="ADAL" clId="{F630F0CE-6E68-418C-81C2-36D0059F4ACE}" dt="2023-02-14T15:07:43.365" v="753" actId="6549"/>
        <pc:sldMkLst>
          <pc:docMk/>
          <pc:sldMk cId="2591220007" sldId="338"/>
        </pc:sldMkLst>
        <pc:spChg chg="mod">
          <ac:chgData name="Karina Peña" userId="5d081060-75e0-45ad-a937-5d676418d461" providerId="ADAL" clId="{F630F0CE-6E68-418C-81C2-36D0059F4ACE}" dt="2023-02-14T15:07:43.365" v="753" actId="6549"/>
          <ac:spMkLst>
            <pc:docMk/>
            <pc:sldMk cId="2591220007" sldId="338"/>
            <ac:spMk id="3" creationId="{C05B13B6-A6BB-D162-FEC4-92C13316DD0F}"/>
          </ac:spMkLst>
        </pc:spChg>
        <pc:graphicFrameChg chg="add mod modGraphic">
          <ac:chgData name="Karina Peña" userId="5d081060-75e0-45ad-a937-5d676418d461" providerId="ADAL" clId="{F630F0CE-6E68-418C-81C2-36D0059F4ACE}" dt="2023-02-14T15:07:10.375" v="751" actId="14100"/>
          <ac:graphicFrameMkLst>
            <pc:docMk/>
            <pc:sldMk cId="2591220007" sldId="338"/>
            <ac:graphicFrameMk id="2" creationId="{C75F178A-76D7-847F-8CEB-01E059C4C8A2}"/>
          </ac:graphicFrameMkLst>
        </pc:graphicFrameChg>
        <pc:graphicFrameChg chg="del modGraphic">
          <ac:chgData name="Karina Peña" userId="5d081060-75e0-45ad-a937-5d676418d461" providerId="ADAL" clId="{F630F0CE-6E68-418C-81C2-36D0059F4ACE}" dt="2023-02-14T15:06:28.201" v="739" actId="478"/>
          <ac:graphicFrameMkLst>
            <pc:docMk/>
            <pc:sldMk cId="2591220007" sldId="338"/>
            <ac:graphicFrameMk id="4" creationId="{FC8BB6B1-98C6-E0F7-5B36-3E8FE186072F}"/>
          </ac:graphicFrameMkLst>
        </pc:graphicFrameChg>
      </pc:sldChg>
      <pc:sldMasterChg chg="delSldLayout">
        <pc:chgData name="Karina Peña" userId="5d081060-75e0-45ad-a937-5d676418d461" providerId="ADAL" clId="{F630F0CE-6E68-418C-81C2-36D0059F4ACE}" dt="2023-02-14T15:11:03.643" v="1058" actId="47"/>
        <pc:sldMasterMkLst>
          <pc:docMk/>
          <pc:sldMasterMk cId="693916514" sldId="2147483648"/>
        </pc:sldMasterMkLst>
        <pc:sldLayoutChg chg="del">
          <pc:chgData name="Karina Peña" userId="5d081060-75e0-45ad-a937-5d676418d461" providerId="ADAL" clId="{F630F0CE-6E68-418C-81C2-36D0059F4ACE}" dt="2023-02-14T15:11:03.643" v="1058" actId="47"/>
          <pc:sldLayoutMkLst>
            <pc:docMk/>
            <pc:sldMasterMk cId="693916514" sldId="2147483648"/>
            <pc:sldLayoutMk cId="1520929553" sldId="2147483663"/>
          </pc:sldLayoutMkLst>
        </pc:sldLayoutChg>
      </pc:sldMasterChg>
    </pc:docChg>
  </pc:docChgLst>
  <pc:docChgLst>
    <pc:chgData name="Karina Peña" userId="S::kpena@fundacionoportunidad.cl::5d081060-75e0-45ad-a937-5d676418d461" providerId="AD" clId="Web-{8AE43EDE-4AF1-35BA-D5E1-367A78A93A84}"/>
    <pc:docChg chg="modSld">
      <pc:chgData name="Karina Peña" userId="S::kpena@fundacionoportunidad.cl::5d081060-75e0-45ad-a937-5d676418d461" providerId="AD" clId="Web-{8AE43EDE-4AF1-35BA-D5E1-367A78A93A84}" dt="2023-02-14T20:04:45.214" v="2" actId="20577"/>
      <pc:docMkLst>
        <pc:docMk/>
      </pc:docMkLst>
      <pc:sldChg chg="modSp">
        <pc:chgData name="Karina Peña" userId="S::kpena@fundacionoportunidad.cl::5d081060-75e0-45ad-a937-5d676418d461" providerId="AD" clId="Web-{8AE43EDE-4AF1-35BA-D5E1-367A78A93A84}" dt="2023-02-14T20:04:40.854" v="1" actId="20577"/>
        <pc:sldMkLst>
          <pc:docMk/>
          <pc:sldMk cId="3560866627" sldId="332"/>
        </pc:sldMkLst>
        <pc:spChg chg="mod">
          <ac:chgData name="Karina Peña" userId="S::kpena@fundacionoportunidad.cl::5d081060-75e0-45ad-a937-5d676418d461" providerId="AD" clId="Web-{8AE43EDE-4AF1-35BA-D5E1-367A78A93A84}" dt="2023-02-14T20:04:40.854" v="1" actId="20577"/>
          <ac:spMkLst>
            <pc:docMk/>
            <pc:sldMk cId="3560866627" sldId="332"/>
            <ac:spMk id="2" creationId="{42102084-0872-0B66-A298-2B5CFA92AC0D}"/>
          </ac:spMkLst>
        </pc:spChg>
      </pc:sldChg>
      <pc:sldChg chg="modSp">
        <pc:chgData name="Karina Peña" userId="S::kpena@fundacionoportunidad.cl::5d081060-75e0-45ad-a937-5d676418d461" providerId="AD" clId="Web-{8AE43EDE-4AF1-35BA-D5E1-367A78A93A84}" dt="2023-02-14T20:04:45.214" v="2" actId="20577"/>
        <pc:sldMkLst>
          <pc:docMk/>
          <pc:sldMk cId="1626779144" sldId="333"/>
        </pc:sldMkLst>
        <pc:spChg chg="mod">
          <ac:chgData name="Karina Peña" userId="S::kpena@fundacionoportunidad.cl::5d081060-75e0-45ad-a937-5d676418d461" providerId="AD" clId="Web-{8AE43EDE-4AF1-35BA-D5E1-367A78A93A84}" dt="2023-02-14T20:04:45.214" v="2" actId="20577"/>
          <ac:spMkLst>
            <pc:docMk/>
            <pc:sldMk cId="1626779144" sldId="333"/>
            <ac:spMk id="2" creationId="{42102084-0872-0B66-A298-2B5CFA92AC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157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457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596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r>
              <a:rPr lang="es-CL"/>
              <a:t>Acá insertar una imagen oficial</a:t>
            </a:r>
          </a:p>
          <a:p>
            <a:r>
              <a:rPr lang="es-CL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DERECHA + párra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B3756D51-EBB8-49EA-9BB4-340B7BE897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892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endParaRPr lang="es-CL"/>
          </a:p>
          <a:p>
            <a:r>
              <a:rPr lang="es-CL"/>
              <a:t>Acá insertar una imagen oficial</a:t>
            </a:r>
          </a:p>
          <a:p>
            <a:r>
              <a:rPr lang="es-CL"/>
              <a:t>de la Fundación (con el ícono de abajo)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586" y="1303431"/>
            <a:ext cx="5601003" cy="8485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s-ES"/>
              <a:t>Aquí va el título </a:t>
            </a:r>
            <a:br>
              <a:rPr lang="es-ES"/>
            </a:br>
            <a:r>
              <a:rPr lang="es-ES"/>
              <a:t>(máximo 2 líneas)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587" y="2601674"/>
            <a:ext cx="5601003" cy="409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Aquí va texto en forma de párrafo (siempre intentar que sea lo más corto posible y en párrafos pequeños).</a:t>
            </a:r>
            <a:endParaRPr lang="en-U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85FE0E-AF62-49EC-90F3-F2DD4462C84F}"/>
              </a:ext>
            </a:extLst>
          </p:cNvPr>
          <p:cNvSpPr/>
          <p:nvPr userDrawn="1"/>
        </p:nvSpPr>
        <p:spPr>
          <a:xfrm>
            <a:off x="368031" y="2262383"/>
            <a:ext cx="541175" cy="754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26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8636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b="1">
                <a:solidFill>
                  <a:srgbClr val="0751A4"/>
                </a:solidFill>
                <a:latin typeface="Open Sans"/>
                <a:ea typeface="Open Sans"/>
                <a:cs typeface="Open Sans"/>
              </a:rPr>
              <a:t>Quinta Reunión Familias </a:t>
            </a:r>
            <a:endParaRPr lang="es-CL" sz="2800" b="1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>
                <a:solidFill>
                  <a:srgbClr val="0751A4"/>
                </a:solidFill>
              </a:rPr>
              <a:t>Septiembre  </a:t>
            </a:r>
            <a:endParaRPr lang="es-CL" sz="140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>
                <a:solidFill>
                  <a:srgbClr val="0751A4"/>
                </a:solidFill>
              </a:rPr>
              <a:t>¡Felicitaciones! </a:t>
            </a:r>
            <a:endParaRPr lang="es-CL" sz="6000" b="1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menos de 13 días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de clases 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¡Gracias por su compromiso y le invitamos a continuar enviando a su hija/o a clases para que siga ganando aprendizajes!</a:t>
            </a:r>
          </a:p>
        </p:txBody>
      </p:sp>
      <p:pic>
        <p:nvPicPr>
          <p:cNvPr id="4" name="Gráfico 26">
            <a:extLst>
              <a:ext uri="{FF2B5EF4-FFF2-40B4-BE49-F238E27FC236}">
                <a16:creationId xmlns:a16="http://schemas.microsoft.com/office/drawing/2014/main" id="{AB8D58E4-7DC3-93AB-47BB-616ABF1C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01662">
            <a:off x="2303910" y="2797448"/>
            <a:ext cx="706136" cy="684952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A270885E-D9B8-6A4D-3543-02DD6CF54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122" y="2594114"/>
            <a:ext cx="1160806" cy="121521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66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b="1">
                <a:solidFill>
                  <a:srgbClr val="0751A4"/>
                </a:solidFill>
              </a:rPr>
              <a:t>¡Necesitamos </a:t>
            </a:r>
          </a:p>
          <a:p>
            <a:pPr algn="ctr"/>
            <a:r>
              <a:rPr lang="es-ES" sz="6000" b="1">
                <a:solidFill>
                  <a:srgbClr val="0751A4"/>
                </a:solidFill>
              </a:rPr>
              <a:t>su compromiso </a:t>
            </a:r>
            <a:endParaRPr lang="es-CL" sz="6000" b="1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</a:t>
            </a:r>
            <a:r>
              <a:rPr lang="es-CL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faltado más de 13 días</a:t>
            </a:r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clases entre marzo y hoy,</a:t>
            </a:r>
            <a:r>
              <a:rPr lang="es-C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evite </a:t>
            </a:r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lo posible que siga faltando a menos que tenga certificado médico.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332100" y="4717674"/>
            <a:ext cx="115976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como familia para que su hijo o hija no falte más a clases!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7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12209"/>
            <a:ext cx="59567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0751A4"/>
                </a:solidFill>
              </a:rPr>
              <a:t>Cada vez que su hija/o asiste a clases…</a:t>
            </a:r>
          </a:p>
          <a:p>
            <a:pPr algn="ctr"/>
            <a:endParaRPr lang="es-ES" sz="3200" b="1">
              <a:solidFill>
                <a:srgbClr val="0751A4"/>
              </a:solidFill>
            </a:endParaRPr>
          </a:p>
          <a:p>
            <a:pPr algn="ctr"/>
            <a:r>
              <a:rPr lang="es-ES" sz="4000" b="1">
                <a:solidFill>
                  <a:srgbClr val="0751A4"/>
                </a:solidFill>
              </a:rPr>
              <a:t> ¡Gana muchos aprendizajes!</a:t>
            </a:r>
            <a:endParaRPr lang="es-CL" sz="4000" b="1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17" y="4099482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675975" y="385088"/>
            <a:ext cx="5115536" cy="32883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3600" b="1">
                <a:solidFill>
                  <a:srgbClr val="0751A4"/>
                </a:solidFill>
              </a:rPr>
              <a:t>En clases se adquieren aprendizajes claves que serán de utilidad en años posteriores, como la comprensión oral, el vocabulario y la escritura emergente, entre otros.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15763"/>
          <a:stretch/>
        </p:blipFill>
        <p:spPr>
          <a:xfrm>
            <a:off x="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67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450318" y="2244497"/>
            <a:ext cx="5106420" cy="27739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2800" b="1">
                <a:solidFill>
                  <a:srgbClr val="0751A4"/>
                </a:solidFill>
              </a:rPr>
              <a:t>Aprenden nuevas palabras, a comprender lo que escuchan, a pensar crítica y creativamente entre muchas otras cosas.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r="25713"/>
          <a:stretch/>
        </p:blipFill>
        <p:spPr>
          <a:xfrm>
            <a:off x="6096000" y="-1"/>
            <a:ext cx="6096000" cy="6358597"/>
          </a:xfr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521C585F-CDD6-3E4C-C6CD-1B6D97874DB7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7011658" y="1045527"/>
            <a:ext cx="4368466" cy="313213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</a:pPr>
            <a:r>
              <a:rPr lang="es-CL" sz="2800" b="1">
                <a:solidFill>
                  <a:srgbClr val="0751A4"/>
                </a:solidFill>
              </a:rPr>
              <a:t>Y también aprenden a compartir y relacionarse con sus pares y adultos,</a:t>
            </a:r>
            <a:r>
              <a:rPr lang="es-ES" sz="2800" b="1">
                <a:solidFill>
                  <a:srgbClr val="0751A4"/>
                </a:solidFill>
              </a:rPr>
              <a:t> a respetar normas y a identificar emociones, todas habilidades y actitudes clave para un sano desarrollo personal y social. </a:t>
            </a:r>
            <a:br>
              <a:rPr lang="es-ES" sz="2800" b="1">
                <a:solidFill>
                  <a:srgbClr val="0751A4"/>
                </a:solidFill>
              </a:rPr>
            </a:br>
            <a:endParaRPr lang="es-CL" sz="2800" b="1">
              <a:solidFill>
                <a:srgbClr val="0751A4"/>
              </a:solidFill>
            </a:endParaRP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-1" r="17911" b="-7615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190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32997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0751A4"/>
                </a:solidFill>
              </a:rPr>
              <a:t>AUSENTISMO CRÓNICO?</a:t>
            </a:r>
            <a:endParaRPr lang="es-CL" sz="4000" b="1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>
                <a:solidFill>
                  <a:srgbClr val="0751A4"/>
                </a:solidFill>
                <a:latin typeface="+mj-lt"/>
              </a:rPr>
              <a:t>Por lo tanto, si tu hijo/a falta 18 días o más en el año escolar, tiene ausentismo crónico </a:t>
            </a:r>
            <a:r>
              <a:rPr lang="es-CL" sz="1600">
                <a:solidFill>
                  <a:srgbClr val="0751A4"/>
                </a:solidFill>
                <a:latin typeface="+mj-lt"/>
              </a:rPr>
              <a:t> </a:t>
            </a:r>
            <a:endParaRPr lang="es-CL" sz="1600" i="0">
              <a:solidFill>
                <a:srgbClr val="0751A4"/>
              </a:solidFill>
              <a:effectLst/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18734B-9CA8-E526-8C38-5A969832AC21}"/>
              </a:ext>
            </a:extLst>
          </p:cNvPr>
          <p:cNvSpPr txBox="1"/>
          <p:nvPr/>
        </p:nvSpPr>
        <p:spPr>
          <a:xfrm>
            <a:off x="332100" y="1130345"/>
            <a:ext cx="623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>
                <a:solidFill>
                  <a:srgbClr val="0751A4"/>
                </a:solidFill>
              </a:rPr>
              <a:t>¿Recuerdas qué significa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400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 b="7077"/>
          <a:stretch/>
        </p:blipFill>
        <p:spPr>
          <a:xfrm>
            <a:off x="6096000" y="-1"/>
            <a:ext cx="6096000" cy="6372665"/>
          </a:xfrm>
        </p:spPr>
      </p:pic>
      <p:sp>
        <p:nvSpPr>
          <p:cNvPr id="4" name="Título 2"/>
          <p:cNvSpPr txBox="1">
            <a:spLocks/>
          </p:cNvSpPr>
          <p:nvPr/>
        </p:nvSpPr>
        <p:spPr>
          <a:xfrm>
            <a:off x="689467" y="2318578"/>
            <a:ext cx="4817873" cy="18881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2800" b="1">
                <a:solidFill>
                  <a:srgbClr val="0751A4"/>
                </a:solidFill>
              </a:rPr>
              <a:t>El ausentismo crónico en Pre kínder y Kínder, puede traer consecuencias negativas en los aprendizajes de </a:t>
            </a:r>
          </a:p>
          <a:p>
            <a:pPr lvl="0" algn="ctr">
              <a:lnSpc>
                <a:spcPct val="100000"/>
              </a:lnSpc>
            </a:pPr>
            <a:r>
              <a:rPr lang="es-CL" sz="2800" b="1">
                <a:solidFill>
                  <a:srgbClr val="0751A4"/>
                </a:solidFill>
              </a:rPr>
              <a:t>1° y 5° básico.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D5FE8C8-E39E-716A-D99C-0CEED3410003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b="7751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445512" y="1924707"/>
            <a:ext cx="5956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0751A4"/>
                </a:solidFill>
              </a:rPr>
              <a:t>¡Por esto nos preocupamos tanto por la asistencia de sus hijos e hijas!</a:t>
            </a:r>
            <a:endParaRPr lang="es-CL" sz="3600" b="1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>
                <a:solidFill>
                  <a:schemeClr val="tx1"/>
                </a:solidFill>
              </a:rPr>
              <a:t>Logo de escuela o jardín infantil </a:t>
            </a:r>
            <a:endParaRPr lang="es-CL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>
                <a:solidFill>
                  <a:srgbClr val="000000"/>
                </a:solidFill>
              </a:rPr>
              <a:t>Sume la cantidad de días ausentes de marzo hasta hoy.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>
                <a:solidFill>
                  <a:srgbClr val="000000"/>
                </a:solidFill>
              </a:rPr>
              <a:t>¿Cómo va su hija/o con respecto a la meta de asistencia que tiene su establecimiento?</a:t>
            </a:r>
            <a:endParaRPr lang="es-CL" altLang="es-CL" sz="2000">
              <a:solidFill>
                <a:srgbClr val="000000"/>
              </a:solidFill>
              <a:ea typeface="Open Sans"/>
              <a:cs typeface="Open Sans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>
                <a:solidFill>
                  <a:srgbClr val="000000"/>
                </a:solidFill>
              </a:rPr>
              <a:t>Le invitamos a comprometerse para que su hijo/a no siga faltando para que no pierda oportunidades de aprendizaje.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800" b="1">
                <a:solidFill>
                  <a:srgbClr val="0751A4"/>
                </a:solidFill>
              </a:rPr>
              <a:t>¿Sabe usted cuántos días ha faltado su hijo o hija desde marzo hasta el día de hoy?</a:t>
            </a:r>
            <a:endParaRPr lang="es-CL" sz="2800" b="1">
              <a:solidFill>
                <a:srgbClr val="0751A4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75F178A-76D7-847F-8CEB-01E059C4C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63292"/>
              </p:ext>
            </p:extLst>
          </p:nvPr>
        </p:nvGraphicFramePr>
        <p:xfrm>
          <a:off x="345331" y="2520403"/>
          <a:ext cx="11679029" cy="1304837"/>
        </p:xfrm>
        <a:graphic>
          <a:graphicData uri="http://schemas.openxmlformats.org/drawingml/2006/table">
            <a:tbl>
              <a:tblPr firstRow="1" firstCol="1" bandRow="1"/>
              <a:tblGrid>
                <a:gridCol w="778533">
                  <a:extLst>
                    <a:ext uri="{9D8B030D-6E8A-4147-A177-3AD203B41FA5}">
                      <a16:colId xmlns:a16="http://schemas.microsoft.com/office/drawing/2014/main" val="2497383758"/>
                    </a:ext>
                  </a:extLst>
                </a:gridCol>
                <a:gridCol w="1053135">
                  <a:extLst>
                    <a:ext uri="{9D8B030D-6E8A-4147-A177-3AD203B41FA5}">
                      <a16:colId xmlns:a16="http://schemas.microsoft.com/office/drawing/2014/main" val="1264149167"/>
                    </a:ext>
                  </a:extLst>
                </a:gridCol>
                <a:gridCol w="1100064">
                  <a:extLst>
                    <a:ext uri="{9D8B030D-6E8A-4147-A177-3AD203B41FA5}">
                      <a16:colId xmlns:a16="http://schemas.microsoft.com/office/drawing/2014/main" val="1641191456"/>
                    </a:ext>
                  </a:extLst>
                </a:gridCol>
                <a:gridCol w="1171038">
                  <a:extLst>
                    <a:ext uri="{9D8B030D-6E8A-4147-A177-3AD203B41FA5}">
                      <a16:colId xmlns:a16="http://schemas.microsoft.com/office/drawing/2014/main" val="3637243414"/>
                    </a:ext>
                  </a:extLst>
                </a:gridCol>
                <a:gridCol w="1144424">
                  <a:extLst>
                    <a:ext uri="{9D8B030D-6E8A-4147-A177-3AD203B41FA5}">
                      <a16:colId xmlns:a16="http://schemas.microsoft.com/office/drawing/2014/main" val="4283689344"/>
                    </a:ext>
                  </a:extLst>
                </a:gridCol>
                <a:gridCol w="1011349">
                  <a:extLst>
                    <a:ext uri="{9D8B030D-6E8A-4147-A177-3AD203B41FA5}">
                      <a16:colId xmlns:a16="http://schemas.microsoft.com/office/drawing/2014/main" val="2519671232"/>
                    </a:ext>
                  </a:extLst>
                </a:gridCol>
                <a:gridCol w="1020222">
                  <a:extLst>
                    <a:ext uri="{9D8B030D-6E8A-4147-A177-3AD203B41FA5}">
                      <a16:colId xmlns:a16="http://schemas.microsoft.com/office/drawing/2014/main" val="3052373930"/>
                    </a:ext>
                  </a:extLst>
                </a:gridCol>
                <a:gridCol w="1073451">
                  <a:extLst>
                    <a:ext uri="{9D8B030D-6E8A-4147-A177-3AD203B41FA5}">
                      <a16:colId xmlns:a16="http://schemas.microsoft.com/office/drawing/2014/main" val="1553534528"/>
                    </a:ext>
                  </a:extLst>
                </a:gridCol>
                <a:gridCol w="1011350">
                  <a:extLst>
                    <a:ext uri="{9D8B030D-6E8A-4147-A177-3AD203B41FA5}">
                      <a16:colId xmlns:a16="http://schemas.microsoft.com/office/drawing/2014/main" val="4190252406"/>
                    </a:ext>
                  </a:extLst>
                </a:gridCol>
                <a:gridCol w="1082323">
                  <a:extLst>
                    <a:ext uri="{9D8B030D-6E8A-4147-A177-3AD203B41FA5}">
                      <a16:colId xmlns:a16="http://schemas.microsoft.com/office/drawing/2014/main" val="4046109332"/>
                    </a:ext>
                  </a:extLst>
                </a:gridCol>
                <a:gridCol w="1233140">
                  <a:extLst>
                    <a:ext uri="{9D8B030D-6E8A-4147-A177-3AD203B41FA5}">
                      <a16:colId xmlns:a16="http://schemas.microsoft.com/office/drawing/2014/main" val="3723337094"/>
                    </a:ext>
                  </a:extLst>
                </a:gridCol>
              </a:tblGrid>
              <a:tr h="736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 su hijo/a</a:t>
                      </a:r>
                      <a:b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s-CL" sz="10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Sept. 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Días ausentes </a:t>
                      </a:r>
                      <a:r>
                        <a:rPr lang="es-CL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Nov.</a:t>
                      </a:r>
                      <a:endParaRPr lang="es-CL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C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 días ausentes</a:t>
                      </a:r>
                      <a:endParaRPr lang="es-CL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3355"/>
                  </a:ext>
                </a:extLst>
              </a:tr>
              <a:tr h="5684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María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pen Sans Light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>
                          <a:effectLst/>
                        </a:rPr>
                        <a:t> </a:t>
                      </a:r>
                      <a:endParaRPr lang="es-C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11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2200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CBEB5-F77E-4E04-B1A6-95C3B6E65EBB}">
  <ds:schemaRefs>
    <ds:schemaRef ds:uri="14a5e9ea-880e-4cfb-b1cf-d7ca445c10df"/>
    <ds:schemaRef ds:uri="ffae8424-bf88-4c49-aad6-b864bab15f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B4CABB-987C-491A-A01D-0381E224E0F2}">
  <ds:schemaRefs>
    <ds:schemaRef ds:uri="14a5e9ea-880e-4cfb-b1cf-d7ca445c10df"/>
    <ds:schemaRef ds:uri="ffae8424-bf88-4c49-aad6-b864bab15fd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12</Slides>
  <Notes>7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revision>4</cp:revision>
  <dcterms:created xsi:type="dcterms:W3CDTF">2023-01-18T12:52:20Z</dcterms:created>
  <dcterms:modified xsi:type="dcterms:W3CDTF">2023-02-14T20:04:50Z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