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6" r:id="rId5"/>
    <p:sldId id="301" r:id="rId6"/>
    <p:sldId id="318" r:id="rId7"/>
    <p:sldId id="312" r:id="rId8"/>
    <p:sldId id="313" r:id="rId9"/>
    <p:sldId id="337" r:id="rId10"/>
    <p:sldId id="320" r:id="rId11"/>
    <p:sldId id="306" r:id="rId12"/>
    <p:sldId id="331" r:id="rId13"/>
    <p:sldId id="329" r:id="rId14"/>
    <p:sldId id="332" r:id="rId15"/>
    <p:sldId id="333" r:id="rId16"/>
    <p:sldId id="275" r:id="rId1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D6B5B7-9D20-5650-DFF7-D88CE4C257FF}" name="Claudia Bustos Riquelme" initials="CBR" userId="S::cbustos@fundacionoportunidad.cl::bb4e8249-97b7-4eae-a2c9-4fb66651a4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1A4"/>
    <a:srgbClr val="EC7601"/>
    <a:srgbClr val="F4B334"/>
    <a:srgbClr val="D9D9D9"/>
    <a:srgbClr val="BFBFBF"/>
    <a:srgbClr val="FFFFFF"/>
    <a:srgbClr val="A6A6A6"/>
    <a:srgbClr val="009FE3"/>
    <a:srgbClr val="1F4E79"/>
    <a:srgbClr val="D74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23007-F14C-069B-9F2D-F8B8C2ABACCB}" v="14" dt="2023-02-14T20:02:09.008"/>
    <p1510:client id="{2C1FD9C2-7340-9523-DF92-E741B660EE7F}" v="75" dt="2023-02-14T19:41:00.305"/>
    <p1510:client id="{C98E88D3-185D-11E3-558E-C73FAA100840}" v="1" dt="2023-02-14T19:43:18.281"/>
    <p1510:client id="{F1EAB46E-E5F4-4416-9AA1-10D7F04BDF4B}" v="13" dt="2023-02-14T14:00:36.8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13" autoAdjust="0"/>
  </p:normalViewPr>
  <p:slideViewPr>
    <p:cSldViewPr snapToGrid="0">
      <p:cViewPr varScale="1">
        <p:scale>
          <a:sx n="63" d="100"/>
          <a:sy n="63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a Marzolo" userId="S::mmarzolo@fundacionoportunidad.cl::07e8ab6a-bfc8-47d7-a1ff-8d78bbf7c042" providerId="AD" clId="Web-{2C1FD9C2-7340-9523-DF92-E741B660EE7F}"/>
    <pc:docChg chg="modSld">
      <pc:chgData name="Marcela Marzolo" userId="S::mmarzolo@fundacionoportunidad.cl::07e8ab6a-bfc8-47d7-a1ff-8d78bbf7c042" providerId="AD" clId="Web-{2C1FD9C2-7340-9523-DF92-E741B660EE7F}" dt="2023-02-14T19:41:00.305" v="35" actId="20577"/>
      <pc:docMkLst>
        <pc:docMk/>
      </pc:docMkLst>
      <pc:sldChg chg="modSp">
        <pc:chgData name="Marcela Marzolo" userId="S::mmarzolo@fundacionoportunidad.cl::07e8ab6a-bfc8-47d7-a1ff-8d78bbf7c042" providerId="AD" clId="Web-{2C1FD9C2-7340-9523-DF92-E741B660EE7F}" dt="2023-02-14T19:38:07.671" v="0" actId="20577"/>
        <pc:sldMkLst>
          <pc:docMk/>
          <pc:sldMk cId="1877818079" sldId="266"/>
        </pc:sldMkLst>
        <pc:spChg chg="mod">
          <ac:chgData name="Marcela Marzolo" userId="S::mmarzolo@fundacionoportunidad.cl::07e8ab6a-bfc8-47d7-a1ff-8d78bbf7c042" providerId="AD" clId="Web-{2C1FD9C2-7340-9523-DF92-E741B660EE7F}" dt="2023-02-14T19:38:07.671" v="0" actId="20577"/>
          <ac:spMkLst>
            <pc:docMk/>
            <pc:sldMk cId="1877818079" sldId="266"/>
            <ac:spMk id="11" creationId="{AAD794B5-2790-C8DA-B01A-B758BA5B69CE}"/>
          </ac:spMkLst>
        </pc:spChg>
      </pc:sldChg>
      <pc:sldChg chg="modSp">
        <pc:chgData name="Marcela Marzolo" userId="S::mmarzolo@fundacionoportunidad.cl::07e8ab6a-bfc8-47d7-a1ff-8d78bbf7c042" providerId="AD" clId="Web-{2C1FD9C2-7340-9523-DF92-E741B660EE7F}" dt="2023-02-14T19:38:41.579" v="4" actId="20577"/>
        <pc:sldMkLst>
          <pc:docMk/>
          <pc:sldMk cId="2941557319" sldId="312"/>
        </pc:sldMkLst>
        <pc:spChg chg="mod">
          <ac:chgData name="Marcela Marzolo" userId="S::mmarzolo@fundacionoportunidad.cl::07e8ab6a-bfc8-47d7-a1ff-8d78bbf7c042" providerId="AD" clId="Web-{2C1FD9C2-7340-9523-DF92-E741B660EE7F}" dt="2023-02-14T19:38:41.579" v="4" actId="20577"/>
          <ac:spMkLst>
            <pc:docMk/>
            <pc:sldMk cId="2941557319" sldId="312"/>
            <ac:spMk id="5" creationId="{00000000-0000-0000-0000-000000000000}"/>
          </ac:spMkLst>
        </pc:spChg>
      </pc:sldChg>
      <pc:sldChg chg="modSp">
        <pc:chgData name="Marcela Marzolo" userId="S::mmarzolo@fundacionoportunidad.cl::07e8ab6a-bfc8-47d7-a1ff-8d78bbf7c042" providerId="AD" clId="Web-{2C1FD9C2-7340-9523-DF92-E741B660EE7F}" dt="2023-02-14T19:39:04.362" v="9" actId="20577"/>
        <pc:sldMkLst>
          <pc:docMk/>
          <pc:sldMk cId="111901933" sldId="313"/>
        </pc:sldMkLst>
        <pc:spChg chg="mod">
          <ac:chgData name="Marcela Marzolo" userId="S::mmarzolo@fundacionoportunidad.cl::07e8ab6a-bfc8-47d7-a1ff-8d78bbf7c042" providerId="AD" clId="Web-{2C1FD9C2-7340-9523-DF92-E741B660EE7F}" dt="2023-02-14T19:39:04.362" v="9" actId="20577"/>
          <ac:spMkLst>
            <pc:docMk/>
            <pc:sldMk cId="111901933" sldId="313"/>
            <ac:spMk id="5" creationId="{00000000-0000-0000-0000-000000000000}"/>
          </ac:spMkLst>
        </pc:spChg>
      </pc:sldChg>
      <pc:sldChg chg="modSp">
        <pc:chgData name="Marcela Marzolo" userId="S::mmarzolo@fundacionoportunidad.cl::07e8ab6a-bfc8-47d7-a1ff-8d78bbf7c042" providerId="AD" clId="Web-{2C1FD9C2-7340-9523-DF92-E741B660EE7F}" dt="2023-02-14T19:39:59.365" v="28" actId="20577"/>
        <pc:sldMkLst>
          <pc:docMk/>
          <pc:sldMk cId="384152621" sldId="320"/>
        </pc:sldMkLst>
        <pc:spChg chg="mod">
          <ac:chgData name="Marcela Marzolo" userId="S::mmarzolo@fundacionoportunidad.cl::07e8ab6a-bfc8-47d7-a1ff-8d78bbf7c042" providerId="AD" clId="Web-{2C1FD9C2-7340-9523-DF92-E741B660EE7F}" dt="2023-02-14T19:39:59.365" v="28" actId="20577"/>
          <ac:spMkLst>
            <pc:docMk/>
            <pc:sldMk cId="384152621" sldId="320"/>
            <ac:spMk id="12" creationId="{00000000-0000-0000-0000-000000000000}"/>
          </ac:spMkLst>
        </pc:spChg>
      </pc:sldChg>
      <pc:sldChg chg="modSp">
        <pc:chgData name="Marcela Marzolo" userId="S::mmarzolo@fundacionoportunidad.cl::07e8ab6a-bfc8-47d7-a1ff-8d78bbf7c042" providerId="AD" clId="Web-{2C1FD9C2-7340-9523-DF92-E741B660EE7F}" dt="2023-02-14T19:40:38.038" v="30" actId="20577"/>
        <pc:sldMkLst>
          <pc:docMk/>
          <pc:sldMk cId="3560866627" sldId="332"/>
        </pc:sldMkLst>
        <pc:spChg chg="mod">
          <ac:chgData name="Marcela Marzolo" userId="S::mmarzolo@fundacionoportunidad.cl::07e8ab6a-bfc8-47d7-a1ff-8d78bbf7c042" providerId="AD" clId="Web-{2C1FD9C2-7340-9523-DF92-E741B660EE7F}" dt="2023-02-14T19:40:38.038" v="30" actId="20577"/>
          <ac:spMkLst>
            <pc:docMk/>
            <pc:sldMk cId="3560866627" sldId="332"/>
            <ac:spMk id="2" creationId="{42102084-0872-0B66-A298-2B5CFA92AC0D}"/>
          </ac:spMkLst>
        </pc:spChg>
      </pc:sldChg>
      <pc:sldChg chg="modSp">
        <pc:chgData name="Marcela Marzolo" userId="S::mmarzolo@fundacionoportunidad.cl::07e8ab6a-bfc8-47d7-a1ff-8d78bbf7c042" providerId="AD" clId="Web-{2C1FD9C2-7340-9523-DF92-E741B660EE7F}" dt="2023-02-14T19:41:00.305" v="35" actId="20577"/>
        <pc:sldMkLst>
          <pc:docMk/>
          <pc:sldMk cId="1626779144" sldId="333"/>
        </pc:sldMkLst>
        <pc:spChg chg="mod">
          <ac:chgData name="Marcela Marzolo" userId="S::mmarzolo@fundacionoportunidad.cl::07e8ab6a-bfc8-47d7-a1ff-8d78bbf7c042" providerId="AD" clId="Web-{2C1FD9C2-7340-9523-DF92-E741B660EE7F}" dt="2023-02-14T19:41:00.305" v="35" actId="20577"/>
          <ac:spMkLst>
            <pc:docMk/>
            <pc:sldMk cId="1626779144" sldId="333"/>
            <ac:spMk id="3" creationId="{EAA8C4EF-EE70-0E1C-73BD-85DA81E4DFA7}"/>
          </ac:spMkLst>
        </pc:spChg>
        <pc:spChg chg="mod">
          <ac:chgData name="Marcela Marzolo" userId="S::mmarzolo@fundacionoportunidad.cl::07e8ab6a-bfc8-47d7-a1ff-8d78bbf7c042" providerId="AD" clId="Web-{2C1FD9C2-7340-9523-DF92-E741B660EE7F}" dt="2023-02-14T19:40:51.227" v="31" actId="20577"/>
          <ac:spMkLst>
            <pc:docMk/>
            <pc:sldMk cId="1626779144" sldId="333"/>
            <ac:spMk id="14" creationId="{F5730FBE-75B1-230F-5CF9-EAEC53F6A02A}"/>
          </ac:spMkLst>
        </pc:spChg>
      </pc:sldChg>
      <pc:sldChg chg="modSp">
        <pc:chgData name="Marcela Marzolo" userId="S::mmarzolo@fundacionoportunidad.cl::07e8ab6a-bfc8-47d7-a1ff-8d78bbf7c042" providerId="AD" clId="Web-{2C1FD9C2-7340-9523-DF92-E741B660EE7F}" dt="2023-02-14T19:39:23.456" v="18" actId="20577"/>
        <pc:sldMkLst>
          <pc:docMk/>
          <pc:sldMk cId="4224003577" sldId="337"/>
        </pc:sldMkLst>
        <pc:spChg chg="mod">
          <ac:chgData name="Marcela Marzolo" userId="S::mmarzolo@fundacionoportunidad.cl::07e8ab6a-bfc8-47d7-a1ff-8d78bbf7c042" providerId="AD" clId="Web-{2C1FD9C2-7340-9523-DF92-E741B660EE7F}" dt="2023-02-14T19:39:14.862" v="12" actId="20577"/>
          <ac:spMkLst>
            <pc:docMk/>
            <pc:sldMk cId="4224003577" sldId="337"/>
            <ac:spMk id="7" creationId="{7E18734B-9CA8-E526-8C38-5A969832AC21}"/>
          </ac:spMkLst>
        </pc:spChg>
        <pc:spChg chg="mod">
          <ac:chgData name="Marcela Marzolo" userId="S::mmarzolo@fundacionoportunidad.cl::07e8ab6a-bfc8-47d7-a1ff-8d78bbf7c042" providerId="AD" clId="Web-{2C1FD9C2-7340-9523-DF92-E741B660EE7F}" dt="2023-02-14T19:39:23.456" v="18" actId="20577"/>
          <ac:spMkLst>
            <pc:docMk/>
            <pc:sldMk cId="4224003577" sldId="337"/>
            <ac:spMk id="16" creationId="{4A01287A-E317-B01E-1700-335099E74B1A}"/>
          </ac:spMkLst>
        </pc:spChg>
      </pc:sldChg>
    </pc:docChg>
  </pc:docChgLst>
  <pc:docChgLst>
    <pc:chgData name="Karina Peña" userId="5d081060-75e0-45ad-a937-5d676418d461" providerId="ADAL" clId="{F1EAB46E-E5F4-4416-9AA1-10D7F04BDF4B}"/>
    <pc:docChg chg="undo custSel addSld delSld modSld sldOrd">
      <pc:chgData name="Karina Peña" userId="5d081060-75e0-45ad-a937-5d676418d461" providerId="ADAL" clId="{F1EAB46E-E5F4-4416-9AA1-10D7F04BDF4B}" dt="2023-02-14T14:06:37.159" v="760" actId="47"/>
      <pc:docMkLst>
        <pc:docMk/>
      </pc:docMkLst>
      <pc:sldChg chg="modSp mod">
        <pc:chgData name="Karina Peña" userId="5d081060-75e0-45ad-a937-5d676418d461" providerId="ADAL" clId="{F1EAB46E-E5F4-4416-9AA1-10D7F04BDF4B}" dt="2023-02-14T13:42:09.714" v="15" actId="14826"/>
        <pc:sldMkLst>
          <pc:docMk/>
          <pc:sldMk cId="1877818079" sldId="266"/>
        </pc:sldMkLst>
        <pc:spChg chg="mod">
          <ac:chgData name="Karina Peña" userId="5d081060-75e0-45ad-a937-5d676418d461" providerId="ADAL" clId="{F1EAB46E-E5F4-4416-9AA1-10D7F04BDF4B}" dt="2023-02-14T13:41:51.168" v="12" actId="20577"/>
          <ac:spMkLst>
            <pc:docMk/>
            <pc:sldMk cId="1877818079" sldId="266"/>
            <ac:spMk id="11" creationId="{AAD794B5-2790-C8DA-B01A-B758BA5B69CE}"/>
          </ac:spMkLst>
        </pc:spChg>
        <pc:spChg chg="mod">
          <ac:chgData name="Karina Peña" userId="5d081060-75e0-45ad-a937-5d676418d461" providerId="ADAL" clId="{F1EAB46E-E5F4-4416-9AA1-10D7F04BDF4B}" dt="2023-02-14T13:41:55.393" v="14" actId="20577"/>
          <ac:spMkLst>
            <pc:docMk/>
            <pc:sldMk cId="1877818079" sldId="266"/>
            <ac:spMk id="13" creationId="{27EB81A3-786B-C535-6262-18F8FA97FDF9}"/>
          </ac:spMkLst>
        </pc:spChg>
        <pc:picChg chg="mod">
          <ac:chgData name="Karina Peña" userId="5d081060-75e0-45ad-a937-5d676418d461" providerId="ADAL" clId="{F1EAB46E-E5F4-4416-9AA1-10D7F04BDF4B}" dt="2023-02-14T13:42:09.714" v="15" actId="14826"/>
          <ac:picMkLst>
            <pc:docMk/>
            <pc:sldMk cId="1877818079" sldId="266"/>
            <ac:picMk id="9" creationId="{4E72481E-E0CB-B3AE-46D9-A91CB4C8B50C}"/>
          </ac:picMkLst>
        </pc:picChg>
      </pc:sldChg>
      <pc:sldChg chg="modSp add mod">
        <pc:chgData name="Karina Peña" userId="5d081060-75e0-45ad-a937-5d676418d461" providerId="ADAL" clId="{F1EAB46E-E5F4-4416-9AA1-10D7F04BDF4B}" dt="2023-02-14T13:55:57.254" v="540" actId="6549"/>
        <pc:sldMkLst>
          <pc:docMk/>
          <pc:sldMk cId="780786016" sldId="306"/>
        </pc:sldMkLst>
        <pc:spChg chg="mod">
          <ac:chgData name="Karina Peña" userId="5d081060-75e0-45ad-a937-5d676418d461" providerId="ADAL" clId="{F1EAB46E-E5F4-4416-9AA1-10D7F04BDF4B}" dt="2023-02-14T13:55:57.254" v="540" actId="6549"/>
          <ac:spMkLst>
            <pc:docMk/>
            <pc:sldMk cId="780786016" sldId="306"/>
            <ac:spMk id="14" creationId="{F5730FBE-75B1-230F-5CF9-EAEC53F6A02A}"/>
          </ac:spMkLst>
        </pc:spChg>
      </pc:sldChg>
      <pc:sldChg chg="addSp modSp add mod modClrScheme chgLayout">
        <pc:chgData name="Karina Peña" userId="5d081060-75e0-45ad-a937-5d676418d461" providerId="ADAL" clId="{F1EAB46E-E5F4-4416-9AA1-10D7F04BDF4B}" dt="2023-02-14T13:47:37.159" v="228" actId="18131"/>
        <pc:sldMkLst>
          <pc:docMk/>
          <pc:sldMk cId="2941557319" sldId="312"/>
        </pc:sldMkLst>
        <pc:spChg chg="add mod">
          <ac:chgData name="Karina Peña" userId="5d081060-75e0-45ad-a937-5d676418d461" providerId="ADAL" clId="{F1EAB46E-E5F4-4416-9AA1-10D7F04BDF4B}" dt="2023-02-14T13:45:31.391" v="221"/>
          <ac:spMkLst>
            <pc:docMk/>
            <pc:sldMk cId="2941557319" sldId="312"/>
            <ac:spMk id="2" creationId="{521C585F-CDD6-3E4C-C6CD-1B6D97874DB7}"/>
          </ac:spMkLst>
        </pc:spChg>
        <pc:spChg chg="mod">
          <ac:chgData name="Karina Peña" userId="5d081060-75e0-45ad-a937-5d676418d461" providerId="ADAL" clId="{F1EAB46E-E5F4-4416-9AA1-10D7F04BDF4B}" dt="2023-02-14T13:45:45.576" v="225" actId="20577"/>
          <ac:spMkLst>
            <pc:docMk/>
            <pc:sldMk cId="2941557319" sldId="312"/>
            <ac:spMk id="5" creationId="{00000000-0000-0000-0000-000000000000}"/>
          </ac:spMkLst>
        </pc:spChg>
        <pc:picChg chg="mod ord modCrop">
          <ac:chgData name="Karina Peña" userId="5d081060-75e0-45ad-a937-5d676418d461" providerId="ADAL" clId="{F1EAB46E-E5F4-4416-9AA1-10D7F04BDF4B}" dt="2023-02-14T13:47:37.159" v="228" actId="18131"/>
          <ac:picMkLst>
            <pc:docMk/>
            <pc:sldMk cId="2941557319" sldId="312"/>
            <ac:picMk id="3" creationId="{00000000-0000-0000-0000-000000000000}"/>
          </ac:picMkLst>
        </pc:picChg>
      </pc:sldChg>
      <pc:sldChg chg="modSp add mod modClrScheme chgLayout">
        <pc:chgData name="Karina Peña" userId="5d081060-75e0-45ad-a937-5d676418d461" providerId="ADAL" clId="{F1EAB46E-E5F4-4416-9AA1-10D7F04BDF4B}" dt="2023-02-14T13:48:30.085" v="234" actId="122"/>
        <pc:sldMkLst>
          <pc:docMk/>
          <pc:sldMk cId="111901933" sldId="313"/>
        </pc:sldMkLst>
        <pc:spChg chg="mod">
          <ac:chgData name="Karina Peña" userId="5d081060-75e0-45ad-a937-5d676418d461" providerId="ADAL" clId="{F1EAB46E-E5F4-4416-9AA1-10D7F04BDF4B}" dt="2023-02-14T13:48:30.085" v="234" actId="122"/>
          <ac:spMkLst>
            <pc:docMk/>
            <pc:sldMk cId="111901933" sldId="313"/>
            <ac:spMk id="5" creationId="{00000000-0000-0000-0000-000000000000}"/>
          </ac:spMkLst>
        </pc:spChg>
        <pc:picChg chg="mod ord modCrop">
          <ac:chgData name="Karina Peña" userId="5d081060-75e0-45ad-a937-5d676418d461" providerId="ADAL" clId="{F1EAB46E-E5F4-4416-9AA1-10D7F04BDF4B}" dt="2023-02-14T13:48:19.979" v="231" actId="18131"/>
          <ac:picMkLst>
            <pc:docMk/>
            <pc:sldMk cId="111901933" sldId="313"/>
            <ac:picMk id="4" creationId="{00000000-0000-0000-0000-000000000000}"/>
          </ac:picMkLst>
        </pc:picChg>
      </pc:sldChg>
      <pc:sldChg chg="modSp mod">
        <pc:chgData name="Karina Peña" userId="5d081060-75e0-45ad-a937-5d676418d461" providerId="ADAL" clId="{F1EAB46E-E5F4-4416-9AA1-10D7F04BDF4B}" dt="2023-02-14T13:44:15.668" v="212" actId="5793"/>
        <pc:sldMkLst>
          <pc:docMk/>
          <pc:sldMk cId="6764695" sldId="318"/>
        </pc:sldMkLst>
        <pc:spChg chg="mod">
          <ac:chgData name="Karina Peña" userId="5d081060-75e0-45ad-a937-5d676418d461" providerId="ADAL" clId="{F1EAB46E-E5F4-4416-9AA1-10D7F04BDF4B}" dt="2023-02-14T13:44:15.668" v="212" actId="5793"/>
          <ac:spMkLst>
            <pc:docMk/>
            <pc:sldMk cId="6764695" sldId="318"/>
            <ac:spMk id="4" creationId="{00000000-0000-0000-0000-000000000000}"/>
          </ac:spMkLst>
        </pc:spChg>
        <pc:picChg chg="mod">
          <ac:chgData name="Karina Peña" userId="5d081060-75e0-45ad-a937-5d676418d461" providerId="ADAL" clId="{F1EAB46E-E5F4-4416-9AA1-10D7F04BDF4B}" dt="2023-02-14T13:43:12.571" v="16" actId="14826"/>
          <ac:picMkLst>
            <pc:docMk/>
            <pc:sldMk cId="6764695" sldId="318"/>
            <ac:picMk id="3" creationId="{00000000-0000-0000-0000-000000000000}"/>
          </ac:picMkLst>
        </pc:picChg>
      </pc:sldChg>
      <pc:sldChg chg="addSp delSp modSp add mod modClrScheme chgLayout">
        <pc:chgData name="Karina Peña" userId="5d081060-75e0-45ad-a937-5d676418d461" providerId="ADAL" clId="{F1EAB46E-E5F4-4416-9AA1-10D7F04BDF4B}" dt="2023-02-14T13:53:30.033" v="296" actId="1076"/>
        <pc:sldMkLst>
          <pc:docMk/>
          <pc:sldMk cId="384152621" sldId="320"/>
        </pc:sldMkLst>
        <pc:spChg chg="del">
          <ac:chgData name="Karina Peña" userId="5d081060-75e0-45ad-a937-5d676418d461" providerId="ADAL" clId="{F1EAB46E-E5F4-4416-9AA1-10D7F04BDF4B}" dt="2023-02-14T13:51:20.091" v="281" actId="478"/>
          <ac:spMkLst>
            <pc:docMk/>
            <pc:sldMk cId="384152621" sldId="320"/>
            <ac:spMk id="2" creationId="{00000000-0000-0000-0000-000000000000}"/>
          </ac:spMkLst>
        </pc:spChg>
        <pc:spChg chg="mod ord">
          <ac:chgData name="Karina Peña" userId="5d081060-75e0-45ad-a937-5d676418d461" providerId="ADAL" clId="{F1EAB46E-E5F4-4416-9AA1-10D7F04BDF4B}" dt="2023-02-14T13:52:49.008" v="292" actId="120"/>
          <ac:spMkLst>
            <pc:docMk/>
            <pc:sldMk cId="384152621" sldId="320"/>
            <ac:spMk id="3" creationId="{A9B09379-5D76-41E0-8842-21DC16182BD6}"/>
          </ac:spMkLst>
        </pc:spChg>
        <pc:spChg chg="add mod">
          <ac:chgData name="Karina Peña" userId="5d081060-75e0-45ad-a937-5d676418d461" providerId="ADAL" clId="{F1EAB46E-E5F4-4416-9AA1-10D7F04BDF4B}" dt="2023-02-14T13:51:28.706" v="283"/>
          <ac:spMkLst>
            <pc:docMk/>
            <pc:sldMk cId="384152621" sldId="320"/>
            <ac:spMk id="4" creationId="{A62522C9-25DE-90A3-8743-4F3E74F2C574}"/>
          </ac:spMkLst>
        </pc:spChg>
        <pc:spChg chg="mod">
          <ac:chgData name="Karina Peña" userId="5d081060-75e0-45ad-a937-5d676418d461" providerId="ADAL" clId="{F1EAB46E-E5F4-4416-9AA1-10D7F04BDF4B}" dt="2023-02-14T13:53:15.332" v="293" actId="207"/>
          <ac:spMkLst>
            <pc:docMk/>
            <pc:sldMk cId="384152621" sldId="320"/>
            <ac:spMk id="10" creationId="{00000000-0000-0000-0000-000000000000}"/>
          </ac:spMkLst>
        </pc:spChg>
        <pc:spChg chg="mod">
          <ac:chgData name="Karina Peña" userId="5d081060-75e0-45ad-a937-5d676418d461" providerId="ADAL" clId="{F1EAB46E-E5F4-4416-9AA1-10D7F04BDF4B}" dt="2023-02-14T13:53:30.033" v="296" actId="1076"/>
          <ac:spMkLst>
            <pc:docMk/>
            <pc:sldMk cId="384152621" sldId="320"/>
            <ac:spMk id="12" creationId="{00000000-0000-0000-0000-000000000000}"/>
          </ac:spMkLst>
        </pc:spChg>
        <pc:picChg chg="mod">
          <ac:chgData name="Karina Peña" userId="5d081060-75e0-45ad-a937-5d676418d461" providerId="ADAL" clId="{F1EAB46E-E5F4-4416-9AA1-10D7F04BDF4B}" dt="2023-02-14T13:52:30.420" v="289" actId="1076"/>
          <ac:picMkLst>
            <pc:docMk/>
            <pc:sldMk cId="384152621" sldId="320"/>
            <ac:picMk id="8" creationId="{00000000-0000-0000-0000-000000000000}"/>
          </ac:picMkLst>
        </pc:picChg>
        <pc:picChg chg="mod">
          <ac:chgData name="Karina Peña" userId="5d081060-75e0-45ad-a937-5d676418d461" providerId="ADAL" clId="{F1EAB46E-E5F4-4416-9AA1-10D7F04BDF4B}" dt="2023-02-14T13:53:27.314" v="295" actId="1076"/>
          <ac:picMkLst>
            <pc:docMk/>
            <pc:sldMk cId="384152621" sldId="320"/>
            <ac:picMk id="11" creationId="{00000000-0000-0000-0000-000000000000}"/>
          </ac:picMkLst>
        </pc:picChg>
        <pc:picChg chg="del">
          <ac:chgData name="Karina Peña" userId="5d081060-75e0-45ad-a937-5d676418d461" providerId="ADAL" clId="{F1EAB46E-E5F4-4416-9AA1-10D7F04BDF4B}" dt="2023-02-14T13:51:22.183" v="282" actId="478"/>
          <ac:picMkLst>
            <pc:docMk/>
            <pc:sldMk cId="384152621" sldId="320"/>
            <ac:picMk id="13" creationId="{BEE4B4E6-EDCC-49ED-BAB4-A86555611168}"/>
          </ac:picMkLst>
        </pc:picChg>
      </pc:sldChg>
      <pc:sldChg chg="modSp add del mod">
        <pc:chgData name="Karina Peña" userId="5d081060-75e0-45ad-a937-5d676418d461" providerId="ADAL" clId="{F1EAB46E-E5F4-4416-9AA1-10D7F04BDF4B}" dt="2023-02-14T14:02:22.676" v="582" actId="47"/>
        <pc:sldMkLst>
          <pc:docMk/>
          <pc:sldMk cId="728642138" sldId="321"/>
        </pc:sldMkLst>
        <pc:spChg chg="mod">
          <ac:chgData name="Karina Peña" userId="5d081060-75e0-45ad-a937-5d676418d461" providerId="ADAL" clId="{F1EAB46E-E5F4-4416-9AA1-10D7F04BDF4B}" dt="2023-02-14T13:44:50.609" v="214" actId="27636"/>
          <ac:spMkLst>
            <pc:docMk/>
            <pc:sldMk cId="728642138" sldId="321"/>
            <ac:spMk id="2" creationId="{00000000-0000-0000-0000-000000000000}"/>
          </ac:spMkLst>
        </pc:spChg>
      </pc:sldChg>
      <pc:sldChg chg="add del">
        <pc:chgData name="Karina Peña" userId="5d081060-75e0-45ad-a937-5d676418d461" providerId="ADAL" clId="{F1EAB46E-E5F4-4416-9AA1-10D7F04BDF4B}" dt="2023-02-14T13:51:02.370" v="278" actId="47"/>
        <pc:sldMkLst>
          <pc:docMk/>
          <pc:sldMk cId="556529793" sldId="322"/>
        </pc:sldMkLst>
      </pc:sldChg>
      <pc:sldChg chg="add">
        <pc:chgData name="Karina Peña" userId="5d081060-75e0-45ad-a937-5d676418d461" providerId="ADAL" clId="{F1EAB46E-E5F4-4416-9AA1-10D7F04BDF4B}" dt="2023-02-14T13:44:50.493" v="213"/>
        <pc:sldMkLst>
          <pc:docMk/>
          <pc:sldMk cId="141516376" sldId="323"/>
        </pc:sldMkLst>
      </pc:sldChg>
      <pc:sldChg chg="del">
        <pc:chgData name="Karina Peña" userId="5d081060-75e0-45ad-a937-5d676418d461" providerId="ADAL" clId="{F1EAB46E-E5F4-4416-9AA1-10D7F04BDF4B}" dt="2023-02-14T13:48:52.286" v="235" actId="47"/>
        <pc:sldMkLst>
          <pc:docMk/>
          <pc:sldMk cId="2747993629" sldId="324"/>
        </pc:sldMkLst>
      </pc:sldChg>
      <pc:sldChg chg="del">
        <pc:chgData name="Karina Peña" userId="5d081060-75e0-45ad-a937-5d676418d461" providerId="ADAL" clId="{F1EAB46E-E5F4-4416-9AA1-10D7F04BDF4B}" dt="2023-02-14T13:48:56.473" v="236" actId="47"/>
        <pc:sldMkLst>
          <pc:docMk/>
          <pc:sldMk cId="2589673736" sldId="325"/>
        </pc:sldMkLst>
      </pc:sldChg>
      <pc:sldChg chg="del">
        <pc:chgData name="Karina Peña" userId="5d081060-75e0-45ad-a937-5d676418d461" providerId="ADAL" clId="{F1EAB46E-E5F4-4416-9AA1-10D7F04BDF4B}" dt="2023-02-14T13:48:59.303" v="237" actId="47"/>
        <pc:sldMkLst>
          <pc:docMk/>
          <pc:sldMk cId="224494640" sldId="326"/>
        </pc:sldMkLst>
      </pc:sldChg>
      <pc:sldChg chg="del">
        <pc:chgData name="Karina Peña" userId="5d081060-75e0-45ad-a937-5d676418d461" providerId="ADAL" clId="{F1EAB46E-E5F4-4416-9AA1-10D7F04BDF4B}" dt="2023-02-14T14:06:35.589" v="759" actId="47"/>
        <pc:sldMkLst>
          <pc:docMk/>
          <pc:sldMk cId="1057151357" sldId="328"/>
        </pc:sldMkLst>
      </pc:sldChg>
      <pc:sldChg chg="addSp delSp modSp add mod modClrScheme chgLayout">
        <pc:chgData name="Karina Peña" userId="5d081060-75e0-45ad-a937-5d676418d461" providerId="ADAL" clId="{F1EAB46E-E5F4-4416-9AA1-10D7F04BDF4B}" dt="2023-02-14T14:01:52.777" v="581" actId="20577"/>
        <pc:sldMkLst>
          <pc:docMk/>
          <pc:sldMk cId="1570821473" sldId="329"/>
        </pc:sldMkLst>
        <pc:spChg chg="del">
          <ac:chgData name="Karina Peña" userId="5d081060-75e0-45ad-a937-5d676418d461" providerId="ADAL" clId="{F1EAB46E-E5F4-4416-9AA1-10D7F04BDF4B}" dt="2023-02-14T14:00:20.596" v="563" actId="478"/>
          <ac:spMkLst>
            <pc:docMk/>
            <pc:sldMk cId="1570821473" sldId="329"/>
            <ac:spMk id="2" creationId="{00000000-0000-0000-0000-000000000000}"/>
          </ac:spMkLst>
        </pc:spChg>
        <pc:spChg chg="add mod">
          <ac:chgData name="Karina Peña" userId="5d081060-75e0-45ad-a937-5d676418d461" providerId="ADAL" clId="{F1EAB46E-E5F4-4416-9AA1-10D7F04BDF4B}" dt="2023-02-14T14:00:36.841" v="566"/>
          <ac:spMkLst>
            <pc:docMk/>
            <pc:sldMk cId="1570821473" sldId="329"/>
            <ac:spMk id="4" creationId="{434AB9BF-E83F-7698-E254-03A06D2D856B}"/>
          </ac:spMkLst>
        </pc:spChg>
        <pc:spChg chg="mod">
          <ac:chgData name="Karina Peña" userId="5d081060-75e0-45ad-a937-5d676418d461" providerId="ADAL" clId="{F1EAB46E-E5F4-4416-9AA1-10D7F04BDF4B}" dt="2023-02-14T14:01:52.777" v="581" actId="20577"/>
          <ac:spMkLst>
            <pc:docMk/>
            <pc:sldMk cId="1570821473" sldId="329"/>
            <ac:spMk id="7" creationId="{05B02087-13CA-4387-9C5A-3F59D3B0FCFA}"/>
          </ac:spMkLst>
        </pc:spChg>
        <pc:spChg chg="mod">
          <ac:chgData name="Karina Peña" userId="5d081060-75e0-45ad-a937-5d676418d461" providerId="ADAL" clId="{F1EAB46E-E5F4-4416-9AA1-10D7F04BDF4B}" dt="2023-02-14T14:01:37.331" v="578" actId="20577"/>
          <ac:spMkLst>
            <pc:docMk/>
            <pc:sldMk cId="1570821473" sldId="329"/>
            <ac:spMk id="8" creationId="{D64F79FB-AA3B-4D3B-823C-6323BC4EE0FE}"/>
          </ac:spMkLst>
        </pc:spChg>
        <pc:spChg chg="mod ord">
          <ac:chgData name="Karina Peña" userId="5d081060-75e0-45ad-a937-5d676418d461" providerId="ADAL" clId="{F1EAB46E-E5F4-4416-9AA1-10D7F04BDF4B}" dt="2023-02-14T14:00:43.189" v="568" actId="1076"/>
          <ac:spMkLst>
            <pc:docMk/>
            <pc:sldMk cId="1570821473" sldId="329"/>
            <ac:spMk id="9" creationId="{00000000-0000-0000-0000-000000000000}"/>
          </ac:spMkLst>
        </pc:spChg>
        <pc:picChg chg="mod ord">
          <ac:chgData name="Karina Peña" userId="5d081060-75e0-45ad-a937-5d676418d461" providerId="ADAL" clId="{F1EAB46E-E5F4-4416-9AA1-10D7F04BDF4B}" dt="2023-02-14T13:59:53.387" v="557" actId="1076"/>
          <ac:picMkLst>
            <pc:docMk/>
            <pc:sldMk cId="1570821473" sldId="329"/>
            <ac:picMk id="3" creationId="{00000000-0000-0000-0000-000000000000}"/>
          </ac:picMkLst>
        </pc:picChg>
      </pc:sldChg>
      <pc:sldChg chg="del">
        <pc:chgData name="Karina Peña" userId="5d081060-75e0-45ad-a937-5d676418d461" providerId="ADAL" clId="{F1EAB46E-E5F4-4416-9AA1-10D7F04BDF4B}" dt="2023-02-14T14:01:19.032" v="571" actId="47"/>
        <pc:sldMkLst>
          <pc:docMk/>
          <pc:sldMk cId="501099832" sldId="330"/>
        </pc:sldMkLst>
      </pc:sldChg>
      <pc:sldChg chg="addSp delSp modSp mod ord">
        <pc:chgData name="Karina Peña" userId="5d081060-75e0-45ad-a937-5d676418d461" providerId="ADAL" clId="{F1EAB46E-E5F4-4416-9AA1-10D7F04BDF4B}" dt="2023-02-14T13:57:59.591" v="553" actId="1076"/>
        <pc:sldMkLst>
          <pc:docMk/>
          <pc:sldMk cId="1289335490" sldId="331"/>
        </pc:sldMkLst>
        <pc:spChg chg="add mod">
          <ac:chgData name="Karina Peña" userId="5d081060-75e0-45ad-a937-5d676418d461" providerId="ADAL" clId="{F1EAB46E-E5F4-4416-9AA1-10D7F04BDF4B}" dt="2023-02-14T13:57:50.085" v="551"/>
          <ac:spMkLst>
            <pc:docMk/>
            <pc:sldMk cId="1289335490" sldId="331"/>
            <ac:spMk id="2" creationId="{FA07FC59-2B39-D746-712C-12CAB5A6FFAF}"/>
          </ac:spMkLst>
        </pc:spChg>
        <pc:spChg chg="mod">
          <ac:chgData name="Karina Peña" userId="5d081060-75e0-45ad-a937-5d676418d461" providerId="ADAL" clId="{F1EAB46E-E5F4-4416-9AA1-10D7F04BDF4B}" dt="2023-02-14T13:57:55.797" v="552" actId="1076"/>
          <ac:spMkLst>
            <pc:docMk/>
            <pc:sldMk cId="1289335490" sldId="331"/>
            <ac:spMk id="3" creationId="{C05B13B6-A6BB-D162-FEC4-92C13316DD0F}"/>
          </ac:spMkLst>
        </pc:spChg>
        <pc:spChg chg="del">
          <ac:chgData name="Karina Peña" userId="5d081060-75e0-45ad-a937-5d676418d461" providerId="ADAL" clId="{F1EAB46E-E5F4-4416-9AA1-10D7F04BDF4B}" dt="2023-02-14T13:56:38.593" v="544" actId="478"/>
          <ac:spMkLst>
            <pc:docMk/>
            <pc:sldMk cId="1289335490" sldId="331"/>
            <ac:spMk id="6" creationId="{D4E5AF56-D1E1-09F6-6036-7DDB3A9A6338}"/>
          </ac:spMkLst>
        </pc:spChg>
        <pc:graphicFrameChg chg="mod modGraphic">
          <ac:chgData name="Karina Peña" userId="5d081060-75e0-45ad-a937-5d676418d461" providerId="ADAL" clId="{F1EAB46E-E5F4-4416-9AA1-10D7F04BDF4B}" dt="2023-02-14T13:57:59.591" v="553" actId="1076"/>
          <ac:graphicFrameMkLst>
            <pc:docMk/>
            <pc:sldMk cId="1289335490" sldId="331"/>
            <ac:graphicFrameMk id="4" creationId="{FC8BB6B1-98C6-E0F7-5B36-3E8FE186072F}"/>
          </ac:graphicFrameMkLst>
        </pc:graphicFrameChg>
      </pc:sldChg>
      <pc:sldChg chg="ord">
        <pc:chgData name="Karina Peña" userId="5d081060-75e0-45ad-a937-5d676418d461" providerId="ADAL" clId="{F1EAB46E-E5F4-4416-9AA1-10D7F04BDF4B}" dt="2023-02-14T14:01:22.964" v="573"/>
        <pc:sldMkLst>
          <pc:docMk/>
          <pc:sldMk cId="3560866627" sldId="332"/>
        </pc:sldMkLst>
      </pc:sldChg>
      <pc:sldChg chg="modSp mod ord">
        <pc:chgData name="Karina Peña" userId="5d081060-75e0-45ad-a937-5d676418d461" providerId="ADAL" clId="{F1EAB46E-E5F4-4416-9AA1-10D7F04BDF4B}" dt="2023-02-14T14:06:29.206" v="758" actId="1076"/>
        <pc:sldMkLst>
          <pc:docMk/>
          <pc:sldMk cId="1626779144" sldId="333"/>
        </pc:sldMkLst>
        <pc:spChg chg="mod">
          <ac:chgData name="Karina Peña" userId="5d081060-75e0-45ad-a937-5d676418d461" providerId="ADAL" clId="{F1EAB46E-E5F4-4416-9AA1-10D7F04BDF4B}" dt="2023-02-14T14:04:57.106" v="591" actId="20577"/>
          <ac:spMkLst>
            <pc:docMk/>
            <pc:sldMk cId="1626779144" sldId="333"/>
            <ac:spMk id="2" creationId="{42102084-0872-0B66-A298-2B5CFA92AC0D}"/>
          </ac:spMkLst>
        </pc:spChg>
        <pc:spChg chg="mod">
          <ac:chgData name="Karina Peña" userId="5d081060-75e0-45ad-a937-5d676418d461" providerId="ADAL" clId="{F1EAB46E-E5F4-4416-9AA1-10D7F04BDF4B}" dt="2023-02-14T14:06:29.206" v="758" actId="1076"/>
          <ac:spMkLst>
            <pc:docMk/>
            <pc:sldMk cId="1626779144" sldId="333"/>
            <ac:spMk id="3" creationId="{EAA8C4EF-EE70-0E1C-73BD-85DA81E4DFA7}"/>
          </ac:spMkLst>
        </pc:spChg>
        <pc:spChg chg="mod">
          <ac:chgData name="Karina Peña" userId="5d081060-75e0-45ad-a937-5d676418d461" providerId="ADAL" clId="{F1EAB46E-E5F4-4416-9AA1-10D7F04BDF4B}" dt="2023-02-14T14:06:25.905" v="757" actId="20577"/>
          <ac:spMkLst>
            <pc:docMk/>
            <pc:sldMk cId="1626779144" sldId="333"/>
            <ac:spMk id="14" creationId="{F5730FBE-75B1-230F-5CF9-EAEC53F6A02A}"/>
          </ac:spMkLst>
        </pc:spChg>
      </pc:sldChg>
      <pc:sldChg chg="del">
        <pc:chgData name="Karina Peña" userId="5d081060-75e0-45ad-a937-5d676418d461" providerId="ADAL" clId="{F1EAB46E-E5F4-4416-9AA1-10D7F04BDF4B}" dt="2023-02-14T14:06:37.159" v="760" actId="47"/>
        <pc:sldMkLst>
          <pc:docMk/>
          <pc:sldMk cId="3674966195" sldId="334"/>
        </pc:sldMkLst>
      </pc:sldChg>
      <pc:sldChg chg="add del">
        <pc:chgData name="Karina Peña" userId="5d081060-75e0-45ad-a937-5d676418d461" providerId="ADAL" clId="{F1EAB46E-E5F4-4416-9AA1-10D7F04BDF4B}" dt="2023-02-14T13:56:16.995" v="541" actId="47"/>
        <pc:sldMkLst>
          <pc:docMk/>
          <pc:sldMk cId="850824856" sldId="335"/>
        </pc:sldMkLst>
      </pc:sldChg>
      <pc:sldChg chg="add del">
        <pc:chgData name="Karina Peña" userId="5d081060-75e0-45ad-a937-5d676418d461" providerId="ADAL" clId="{F1EAB46E-E5F4-4416-9AA1-10D7F04BDF4B}" dt="2023-02-14T13:58:04.945" v="554" actId="47"/>
        <pc:sldMkLst>
          <pc:docMk/>
          <pc:sldMk cId="1905427945" sldId="336"/>
        </pc:sldMkLst>
      </pc:sldChg>
      <pc:sldChg chg="modSp add mod ord">
        <pc:chgData name="Karina Peña" userId="5d081060-75e0-45ad-a937-5d676418d461" providerId="ADAL" clId="{F1EAB46E-E5F4-4416-9AA1-10D7F04BDF4B}" dt="2023-02-14T13:50:49.074" v="277" actId="20577"/>
        <pc:sldMkLst>
          <pc:docMk/>
          <pc:sldMk cId="4224003577" sldId="337"/>
        </pc:sldMkLst>
        <pc:spChg chg="mod">
          <ac:chgData name="Karina Peña" userId="5d081060-75e0-45ad-a937-5d676418d461" providerId="ADAL" clId="{F1EAB46E-E5F4-4416-9AA1-10D7F04BDF4B}" dt="2023-02-14T13:50:45.775" v="275" actId="20577"/>
          <ac:spMkLst>
            <pc:docMk/>
            <pc:sldMk cId="4224003577" sldId="337"/>
            <ac:spMk id="7" creationId="{7E18734B-9CA8-E526-8C38-5A969832AC21}"/>
          </ac:spMkLst>
        </pc:spChg>
        <pc:spChg chg="mod">
          <ac:chgData name="Karina Peña" userId="5d081060-75e0-45ad-a937-5d676418d461" providerId="ADAL" clId="{F1EAB46E-E5F4-4416-9AA1-10D7F04BDF4B}" dt="2023-02-14T13:50:49.074" v="277" actId="20577"/>
          <ac:spMkLst>
            <pc:docMk/>
            <pc:sldMk cId="4224003577" sldId="337"/>
            <ac:spMk id="14" creationId="{F5730FBE-75B1-230F-5CF9-EAEC53F6A02A}"/>
          </ac:spMkLst>
        </pc:spChg>
        <pc:picChg chg="mod modCrop">
          <ac:chgData name="Karina Peña" userId="5d081060-75e0-45ad-a937-5d676418d461" providerId="ADAL" clId="{F1EAB46E-E5F4-4416-9AA1-10D7F04BDF4B}" dt="2023-02-14T13:50:17.157" v="244" actId="18131"/>
          <ac:picMkLst>
            <pc:docMk/>
            <pc:sldMk cId="4224003577" sldId="337"/>
            <ac:picMk id="6" creationId="{0C74F64D-CC8F-2AC8-57CD-D12CD35BF4C4}"/>
          </ac:picMkLst>
        </pc:picChg>
      </pc:sldChg>
      <pc:sldMasterChg chg="delSldLayout">
        <pc:chgData name="Karina Peña" userId="5d081060-75e0-45ad-a937-5d676418d461" providerId="ADAL" clId="{F1EAB46E-E5F4-4416-9AA1-10D7F04BDF4B}" dt="2023-02-14T13:58:04.945" v="554" actId="47"/>
        <pc:sldMasterMkLst>
          <pc:docMk/>
          <pc:sldMasterMk cId="693916514" sldId="2147483648"/>
        </pc:sldMasterMkLst>
        <pc:sldLayoutChg chg="del">
          <pc:chgData name="Karina Peña" userId="5d081060-75e0-45ad-a937-5d676418d461" providerId="ADAL" clId="{F1EAB46E-E5F4-4416-9AA1-10D7F04BDF4B}" dt="2023-02-14T13:58:04.945" v="554" actId="47"/>
          <pc:sldLayoutMkLst>
            <pc:docMk/>
            <pc:sldMasterMk cId="693916514" sldId="2147483648"/>
            <pc:sldLayoutMk cId="889472170" sldId="2147483664"/>
          </pc:sldLayoutMkLst>
        </pc:sldLayoutChg>
      </pc:sldMasterChg>
    </pc:docChg>
  </pc:docChgLst>
  <pc:docChgLst>
    <pc:chgData name="Karina Peña" userId="S::kpena@fundacionoportunidad.cl::5d081060-75e0-45ad-a937-5d676418d461" providerId="AD" clId="Web-{16223007-F14C-069B-9F2D-F8B8C2ABACCB}"/>
    <pc:docChg chg="modSld">
      <pc:chgData name="Karina Peña" userId="S::kpena@fundacionoportunidad.cl::5d081060-75e0-45ad-a937-5d676418d461" providerId="AD" clId="Web-{16223007-F14C-069B-9F2D-F8B8C2ABACCB}" dt="2023-02-14T20:02:08.571" v="5" actId="20577"/>
      <pc:docMkLst>
        <pc:docMk/>
      </pc:docMkLst>
      <pc:sldChg chg="modSp">
        <pc:chgData name="Karina Peña" userId="S::kpena@fundacionoportunidad.cl::5d081060-75e0-45ad-a937-5d676418d461" providerId="AD" clId="Web-{16223007-F14C-069B-9F2D-F8B8C2ABACCB}" dt="2023-02-14T20:02:02.743" v="1" actId="20577"/>
        <pc:sldMkLst>
          <pc:docMk/>
          <pc:sldMk cId="3560866627" sldId="332"/>
        </pc:sldMkLst>
        <pc:spChg chg="mod">
          <ac:chgData name="Karina Peña" userId="S::kpena@fundacionoportunidad.cl::5d081060-75e0-45ad-a937-5d676418d461" providerId="AD" clId="Web-{16223007-F14C-069B-9F2D-F8B8C2ABACCB}" dt="2023-02-14T20:02:02.743" v="1" actId="20577"/>
          <ac:spMkLst>
            <pc:docMk/>
            <pc:sldMk cId="3560866627" sldId="332"/>
            <ac:spMk id="2" creationId="{42102084-0872-0B66-A298-2B5CFA92AC0D}"/>
          </ac:spMkLst>
        </pc:spChg>
      </pc:sldChg>
      <pc:sldChg chg="modSp">
        <pc:chgData name="Karina Peña" userId="S::kpena@fundacionoportunidad.cl::5d081060-75e0-45ad-a937-5d676418d461" providerId="AD" clId="Web-{16223007-F14C-069B-9F2D-F8B8C2ABACCB}" dt="2023-02-14T20:02:08.571" v="5" actId="20577"/>
        <pc:sldMkLst>
          <pc:docMk/>
          <pc:sldMk cId="1626779144" sldId="333"/>
        </pc:sldMkLst>
        <pc:spChg chg="mod">
          <ac:chgData name="Karina Peña" userId="S::kpena@fundacionoportunidad.cl::5d081060-75e0-45ad-a937-5d676418d461" providerId="AD" clId="Web-{16223007-F14C-069B-9F2D-F8B8C2ABACCB}" dt="2023-02-14T20:02:08.571" v="5" actId="20577"/>
          <ac:spMkLst>
            <pc:docMk/>
            <pc:sldMk cId="1626779144" sldId="333"/>
            <ac:spMk id="2" creationId="{42102084-0872-0B66-A298-2B5CFA92AC0D}"/>
          </ac:spMkLst>
        </pc:spChg>
      </pc:sldChg>
    </pc:docChg>
  </pc:docChgLst>
  <pc:docChgLst>
    <pc:chgData name="Marcela Marzolo" userId="S::mmarzolo@fundacionoportunidad.cl::07e8ab6a-bfc8-47d7-a1ff-8d78bbf7c042" providerId="AD" clId="Web-{C98E88D3-185D-11E3-558E-C73FAA100840}"/>
    <pc:docChg chg="delSld">
      <pc:chgData name="Marcela Marzolo" userId="S::mmarzolo@fundacionoportunidad.cl::07e8ab6a-bfc8-47d7-a1ff-8d78bbf7c042" providerId="AD" clId="Web-{C98E88D3-185D-11E3-558E-C73FAA100840}" dt="2023-02-14T19:43:18.281" v="0"/>
      <pc:docMkLst>
        <pc:docMk/>
      </pc:docMkLst>
      <pc:sldChg chg="del">
        <pc:chgData name="Marcela Marzolo" userId="S::mmarzolo@fundacionoportunidad.cl::07e8ab6a-bfc8-47d7-a1ff-8d78bbf7c042" providerId="AD" clId="Web-{C98E88D3-185D-11E3-558E-C73FAA100840}" dt="2023-02-14T19:43:18.281" v="0"/>
        <pc:sldMkLst>
          <pc:docMk/>
          <pc:sldMk cId="141516376" sldId="3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9136-A913-4071-9441-D8BA423E0F55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CCA7E-D2CC-40FE-AD6A-32A5420E711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768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de portada, para cambiar imagen clic derecho “Cambiar imagen”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349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4441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1579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D2B89-78FE-4173-9320-3E63C33C68BE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7258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4579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CL" dirty="0"/>
              <a:t>Recuerde usar un reporte por niño/a donde pueda colocar los días que ha faltado cada mes y un espacio para que los apoderados/as sumen la cantidad de días ausentes total como el ejemplo que está en la diapositiva.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3881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D2B89-78FE-4173-9320-3E63C33C68BE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0243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base 01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5334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base 01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596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1B0A2329-BC73-E579-CB90-B69CF6C5A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D189136-B5D9-3EBE-5CD7-50ABAE41167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17544C3-82F2-C982-868D-43FE167E43D5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81E2E52-99F6-8CAE-2BC4-DCA6236A05E3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3BCFDF9-0C99-2135-AE9B-9AE557B44A08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969EE33-6E33-8A14-B351-4B256F5BE393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979771B1-7DF0-9F10-EC2A-18318A12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0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3C327-CA95-63D9-3E1B-CC1E8F70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098023-0935-E8F3-BB5F-B3F948542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4469F-7B36-F063-B6BD-B3FD32F1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BC6BCB-6437-2FC1-CC68-F586B242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0DC5BD-7225-7FDF-76A9-2E019D8A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859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C3F97E-6E70-F771-0702-4B3ECCFA5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C98F2C-29D9-E7A2-DCC2-E3156BC55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29C307-A538-11E1-94E0-67CF3DEB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68F19-A2CF-C4B0-14DC-4F39637D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F869E-3CAC-C0D2-25BE-9C24F28E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4380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ágina en blanco + foto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4FE32668-9A74-4033-AD0E-8BF5081EFE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Acá insertar una imagen oficial</a:t>
            </a:r>
          </a:p>
          <a:p>
            <a:r>
              <a:rPr lang="es-CL" dirty="0"/>
              <a:t>de la Fundación (con el ícono de abajo)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A210D4-D8CD-4F8F-B328-4B233039E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0" y="136525"/>
            <a:ext cx="1543793" cy="4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destacado - Cele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5BF0DDF-1A06-4AFA-AAEB-6FDB7118B7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507" y="2813541"/>
            <a:ext cx="10516985" cy="123091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Esta diapositiva es para destacar una cita, frase o cifra importante.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643A23-11AE-436D-A44F-55B1DD5589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618" y="136525"/>
            <a:ext cx="1543793" cy="468284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D9CDA045-D64E-4F8E-BF1B-F913E7BD2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6815" y="4197350"/>
            <a:ext cx="10516985" cy="491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Acá agregar referencia a cita, o una bajada al texto superior.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209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DERECHA +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B3756D51-EBB8-49EA-9BB4-340B7BE897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7892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Acá insertar una imagen oficial</a:t>
            </a:r>
          </a:p>
          <a:p>
            <a:r>
              <a:rPr lang="es-CL" dirty="0"/>
              <a:t>de la Fundación (con el ícono de abajo)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586" y="1303431"/>
            <a:ext cx="5601003" cy="8485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s-ES" dirty="0"/>
              <a:t>Aquí va el título </a:t>
            </a:r>
            <a:br>
              <a:rPr lang="es-ES" dirty="0"/>
            </a:br>
            <a:r>
              <a:rPr lang="es-ES" dirty="0"/>
              <a:t>(máximo 2 líneas)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7587" y="2601674"/>
            <a:ext cx="5601003" cy="4098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Aquí va texto en forma de párrafo (siempre intentar que sea lo más corto posible y en párrafos pequeños).</a:t>
            </a:r>
            <a:endParaRPr lang="en-U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385FE0E-AF62-49EC-90F3-F2DD4462C84F}"/>
              </a:ext>
            </a:extLst>
          </p:cNvPr>
          <p:cNvSpPr/>
          <p:nvPr userDrawn="1"/>
        </p:nvSpPr>
        <p:spPr>
          <a:xfrm>
            <a:off x="368031" y="2262383"/>
            <a:ext cx="541175" cy="754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26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32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8C589BA-5CEE-C3C3-C623-4978ACB9E3B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5CA6D53-850E-8BFF-73BF-D321D7621EA3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DE41D48E-6B40-DD93-3466-E0673A0118DF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87D7938-DB38-A22B-EEAA-EB557F522D96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B17C2C6-2EFF-C904-6783-0CA4C4254A05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F0376F03-F5E4-5B9B-F63C-EFD252023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47F4A9BF-F820-3EEB-FAFA-A719C1018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BF0EB7D-2234-86E6-B208-058A73C50A2F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04F25DB-FC57-7B0D-EAE5-F0A3CBF84DB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59EF919B-CD07-7383-D113-D4C02685DFC3}"/>
                </a:ext>
              </a:extLst>
            </p:cNvPr>
            <p:cNvSpPr/>
            <p:nvPr/>
          </p:nvSpPr>
          <p:spPr>
            <a:xfrm>
              <a:off x="190814" y="3228498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55441DF-EE0A-EFF1-A0E6-65D490C8E5E9}"/>
                </a:ext>
              </a:extLst>
            </p:cNvPr>
            <p:cNvSpPr/>
            <p:nvPr/>
          </p:nvSpPr>
          <p:spPr>
            <a:xfrm>
              <a:off x="190814" y="2609007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25E227C-619D-D38D-4FA8-F2E36BB1C59A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2F298AA5-63C2-44F4-5719-31689A4BD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1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0C5D45A-0B27-91E3-E48E-055864F012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2DBD7348-B60E-26B3-1EA7-9B694C6E5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86" y="663352"/>
            <a:ext cx="3178828" cy="95410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EE076CC1-A0B0-E5A7-3735-65B0A35DC36B}"/>
              </a:ext>
            </a:extLst>
          </p:cNvPr>
          <p:cNvGrpSpPr/>
          <p:nvPr userDrawn="1"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8F11C847-F884-A3AB-9867-F477D0D28EC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EAECF53-D626-AE3A-051B-EBA87CCEAD13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769AE6FE-3A9B-9628-46F7-A7D70DCF8CC2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2E13DB75-0237-BE95-C857-3EF77C1303C4}"/>
              </a:ext>
            </a:extLst>
          </p:cNvPr>
          <p:cNvSpPr/>
          <p:nvPr userDrawn="1"/>
        </p:nvSpPr>
        <p:spPr>
          <a:xfrm>
            <a:off x="191607" y="5041574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 descr="Código QR&#10;&#10;Descripción generada automáticamente">
            <a:extLst>
              <a:ext uri="{FF2B5EF4-FFF2-40B4-BE49-F238E27FC236}">
                <a16:creationId xmlns:a16="http://schemas.microsoft.com/office/drawing/2014/main" id="{A4798BBD-7464-BB7B-B09E-91ECDA57B2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5" y="3670695"/>
            <a:ext cx="1923789" cy="1923789"/>
          </a:xfrm>
          <a:prstGeom prst="rect">
            <a:avLst/>
          </a:prstGeom>
        </p:spPr>
      </p:pic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0EFA3DB2-4769-2F0D-69FD-B066680A39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6311113"/>
            <a:ext cx="252000" cy="252000"/>
          </a:xfrm>
          <a:prstGeom prst="rect">
            <a:avLst/>
          </a:prstGeom>
        </p:spPr>
      </p:pic>
      <p:pic>
        <p:nvPicPr>
          <p:cNvPr id="18" name="Imagen 1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EAF9B08-BEFB-A9FD-876E-89E14911E2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9" y="4999079"/>
            <a:ext cx="251509" cy="252000"/>
          </a:xfrm>
          <a:prstGeom prst="rect">
            <a:avLst/>
          </a:prstGeom>
        </p:spPr>
      </p:pic>
      <p:pic>
        <p:nvPicPr>
          <p:cNvPr id="19" name="Imagen 18" descr="Forma&#10;&#10;Descripción generada automáticamente con confianza baja">
            <a:extLst>
              <a:ext uri="{FF2B5EF4-FFF2-40B4-BE49-F238E27FC236}">
                <a16:creationId xmlns:a16="http://schemas.microsoft.com/office/drawing/2014/main" id="{09C39147-81AE-CACF-FD70-ACCC4A6215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873769"/>
            <a:ext cx="252000" cy="252000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E4F2240E-108D-2A81-3FA1-52B30501A81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436424"/>
            <a:ext cx="252000" cy="252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0EB9718-94F6-39D5-D30D-FB3AE78A0CD7}"/>
              </a:ext>
            </a:extLst>
          </p:cNvPr>
          <p:cNvSpPr txBox="1"/>
          <p:nvPr userDrawn="1"/>
        </p:nvSpPr>
        <p:spPr>
          <a:xfrm>
            <a:off x="742115" y="5041574"/>
            <a:ext cx="1523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/FunOportunidad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1E782E7-0C6D-4579-8F72-F607D1A7E144}"/>
              </a:ext>
            </a:extLst>
          </p:cNvPr>
          <p:cNvSpPr txBox="1"/>
          <p:nvPr userDrawn="1"/>
        </p:nvSpPr>
        <p:spPr>
          <a:xfrm>
            <a:off x="742115" y="5484807"/>
            <a:ext cx="1605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@fun_oportunidad</a:t>
            </a:r>
          </a:p>
        </p:txBody>
      </p:sp>
      <p:sp>
        <p:nvSpPr>
          <p:cNvPr id="23" name="CuadroTexto 5">
            <a:extLst>
              <a:ext uri="{FF2B5EF4-FFF2-40B4-BE49-F238E27FC236}">
                <a16:creationId xmlns:a16="http://schemas.microsoft.com/office/drawing/2014/main" id="{8CB2F6B5-AE43-C700-8B93-60EFCA02A05C}"/>
              </a:ext>
            </a:extLst>
          </p:cNvPr>
          <p:cNvSpPr txBox="1"/>
          <p:nvPr userDrawn="1"/>
        </p:nvSpPr>
        <p:spPr>
          <a:xfrm>
            <a:off x="742115" y="5928040"/>
            <a:ext cx="174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@fun_Oportunidad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6B8ADF7-64B3-BD9C-D1E8-1C7CAE0B2E94}"/>
              </a:ext>
            </a:extLst>
          </p:cNvPr>
          <p:cNvSpPr txBox="1"/>
          <p:nvPr userDrawn="1"/>
        </p:nvSpPr>
        <p:spPr>
          <a:xfrm>
            <a:off x="742115" y="6371273"/>
            <a:ext cx="3552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/company/fundaci</a:t>
            </a:r>
            <a:r>
              <a:rPr lang="es-ES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n-educacional-oportunidad</a:t>
            </a:r>
            <a:endParaRPr lang="es-CL" sz="1600">
              <a:solidFill>
                <a:srgbClr val="0751A4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344A1BD-02B3-8FF5-421A-18F7416EF4E8}"/>
              </a:ext>
            </a:extLst>
          </p:cNvPr>
          <p:cNvSpPr/>
          <p:nvPr userDrawn="1"/>
        </p:nvSpPr>
        <p:spPr>
          <a:xfrm>
            <a:off x="191607" y="547891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ED9C2EC-BE2F-6C22-9E1E-D5EE4A3E4BB6}"/>
              </a:ext>
            </a:extLst>
          </p:cNvPr>
          <p:cNvSpPr/>
          <p:nvPr userDrawn="1"/>
        </p:nvSpPr>
        <p:spPr>
          <a:xfrm>
            <a:off x="191607" y="5928763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CC8F31E-5056-F849-6649-5FE96B382D1F}"/>
              </a:ext>
            </a:extLst>
          </p:cNvPr>
          <p:cNvSpPr/>
          <p:nvPr userDrawn="1"/>
        </p:nvSpPr>
        <p:spPr>
          <a:xfrm>
            <a:off x="191607" y="6366107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1E0509F-8AB3-82CA-8AB4-52138CF97EFA}"/>
              </a:ext>
            </a:extLst>
          </p:cNvPr>
          <p:cNvSpPr txBox="1"/>
          <p:nvPr userDrawn="1"/>
        </p:nvSpPr>
        <p:spPr>
          <a:xfrm>
            <a:off x="4947613" y="5666430"/>
            <a:ext cx="2457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https://fundacionoportunidad.cl/</a:t>
            </a:r>
          </a:p>
        </p:txBody>
      </p:sp>
    </p:spTree>
    <p:extLst>
      <p:ext uri="{BB962C8B-B14F-4D97-AF65-F5344CB8AC3E}">
        <p14:creationId xmlns:p14="http://schemas.microsoft.com/office/powerpoint/2010/main" val="47016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1B248-4E69-A3C8-6811-1C2298BD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2739D8-D7AD-339A-8F9D-0E93E4A6B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0232A6-CCD4-38BF-F0C7-2D5394F82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0F20C3-30AB-1222-BD14-6294587A2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6719B5-500D-128A-52DE-5411F3B3C4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393FD3-66C2-A076-9333-0686131F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113483-3C3A-1E1D-5F8C-A1C872C1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A742C6C-C34E-1C8D-FAE6-EA5527A6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776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3E377-8E44-81D2-E574-70EBC1BB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8FEB06-6136-2A35-619A-D3C78258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D66530-3C26-8A8B-AF8E-670F49B2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9A99E7-AC41-0200-DCA2-E21C7EFA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059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515119-A705-F52A-049C-F727424C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674C55D-1896-C443-2A73-8B2963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0AECAA-DEE7-F991-C80E-02C8BD6A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779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C765B-27EE-8DDA-EB26-4B7578D0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EA393E-E5C9-1310-CE08-F4EA5679E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90841F-CF64-6F30-C6BD-4191385B6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4A5ACB-3D7A-89D2-9628-AFAEEFC5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D3FCAA-822B-F55C-FBBD-C600F271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0C8814-EE14-E835-1051-FC885673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700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142624-1BD1-CF0A-D27A-476CEFFF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8E0DE4-B9AC-FAC4-0DA0-8F3B43526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AF7426-D6F9-161F-5EE7-3D1545EE5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A7D6BA-0950-33DE-4582-DAB2DB90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48054D-FAA5-5CBD-F259-FAB53863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8FD93A-DF56-A4D1-B3A5-1FFF4942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341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8B67C37-FBA1-368E-07F9-DBB7741B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6AFC69-150B-4D3E-95B4-CF6CBF5FC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274215-D278-2B89-D207-DAD160A96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F0C2F-7378-0D85-3BB8-6E6FA65B9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8292C3-6FE0-EC64-F9CF-A4D5F3920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391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E72481E-E0CB-B3AE-46D9-A91CB4C8B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r="8832"/>
          <a:stretch/>
        </p:blipFill>
        <p:spPr>
          <a:xfrm>
            <a:off x="3728015" y="0"/>
            <a:ext cx="8472023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34C6832-834D-8871-ABB3-786BED643164}"/>
              </a:ext>
            </a:extLst>
          </p:cNvPr>
          <p:cNvSpPr/>
          <p:nvPr/>
        </p:nvSpPr>
        <p:spPr>
          <a:xfrm>
            <a:off x="0" y="0"/>
            <a:ext cx="8353778" cy="6858000"/>
          </a:xfrm>
          <a:custGeom>
            <a:avLst/>
            <a:gdLst>
              <a:gd name="connsiteX0" fmla="*/ 0 w 5937956"/>
              <a:gd name="connsiteY0" fmla="*/ 0 h 6858000"/>
              <a:gd name="connsiteX1" fmla="*/ 5937956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  <a:gd name="connsiteX0" fmla="*/ 0 w 5937956"/>
              <a:gd name="connsiteY0" fmla="*/ 0 h 6858000"/>
              <a:gd name="connsiteX1" fmla="*/ 3228623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956" h="6858000">
                <a:moveTo>
                  <a:pt x="0" y="0"/>
                </a:moveTo>
                <a:lnTo>
                  <a:pt x="3228623" y="0"/>
                </a:lnTo>
                <a:lnTo>
                  <a:pt x="593795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FEF604A8-F60A-A1D8-26D9-D583714E8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0" y="227693"/>
            <a:ext cx="3178828" cy="95410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AD794B5-2790-C8DA-B01A-B758BA5B69CE}"/>
              </a:ext>
            </a:extLst>
          </p:cNvPr>
          <p:cNvSpPr txBox="1"/>
          <p:nvPr/>
        </p:nvSpPr>
        <p:spPr>
          <a:xfrm>
            <a:off x="296150" y="2901726"/>
            <a:ext cx="535273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800" b="1" dirty="0">
                <a:solidFill>
                  <a:srgbClr val="0751A4"/>
                </a:solidFill>
                <a:latin typeface="Open Sans"/>
                <a:ea typeface="Open Sans"/>
                <a:cs typeface="Open Sans"/>
              </a:rPr>
              <a:t>Cuarta Reunión Familias </a:t>
            </a:r>
            <a:endParaRPr lang="es-CL" sz="2800" b="1" dirty="0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421EA2E-AAC3-EB49-ED5D-2935EA61DDC8}"/>
              </a:ext>
            </a:extLst>
          </p:cNvPr>
          <p:cNvSpPr/>
          <p:nvPr/>
        </p:nvSpPr>
        <p:spPr>
          <a:xfrm>
            <a:off x="5998871" y="2880000"/>
            <a:ext cx="549000" cy="549000"/>
          </a:xfrm>
          <a:prstGeom prst="ellipse">
            <a:avLst/>
          </a:prstGeom>
          <a:solidFill>
            <a:srgbClr val="F4B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B73A8C7-37EF-051B-9FC0-78C14957BB8D}"/>
              </a:ext>
            </a:extLst>
          </p:cNvPr>
          <p:cNvGrpSpPr/>
          <p:nvPr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2" name="Conector recto 1">
              <a:extLst>
                <a:ext uri="{FF2B5EF4-FFF2-40B4-BE49-F238E27FC236}">
                  <a16:creationId xmlns:a16="http://schemas.microsoft.com/office/drawing/2014/main" id="{57ED1A88-DF97-C64E-51C6-7B9FD11308F7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8FB59AEA-6C4E-597F-E71A-827FCA341875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C0560EE-6E77-FA77-0482-76618441C8A3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EB81A3-786B-C535-6262-18F8FA97FDF9}"/>
              </a:ext>
            </a:extLst>
          </p:cNvPr>
          <p:cNvSpPr txBox="1"/>
          <p:nvPr/>
        </p:nvSpPr>
        <p:spPr>
          <a:xfrm>
            <a:off x="628650" y="6290382"/>
            <a:ext cx="27000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 dirty="0">
                <a:solidFill>
                  <a:srgbClr val="0751A4"/>
                </a:solidFill>
              </a:rPr>
              <a:t>Julio  </a:t>
            </a:r>
            <a:endParaRPr lang="es-CL" sz="1400" dirty="0">
              <a:solidFill>
                <a:srgbClr val="0751A4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AD5F79D-C056-436F-76EF-2F4C0BE7FBB9}"/>
              </a:ext>
            </a:extLst>
          </p:cNvPr>
          <p:cNvSpPr/>
          <p:nvPr/>
        </p:nvSpPr>
        <p:spPr>
          <a:xfrm>
            <a:off x="190814" y="632954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7818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1EAB9AE-7CE8-4690-9424-CEA093A719DA}"/>
              </a:ext>
            </a:extLst>
          </p:cNvPr>
          <p:cNvSpPr txBox="1"/>
          <p:nvPr/>
        </p:nvSpPr>
        <p:spPr>
          <a:xfrm>
            <a:off x="1486918" y="2680750"/>
            <a:ext cx="4680520" cy="70788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Si su hijo/a </a:t>
            </a:r>
            <a:r>
              <a:rPr lang="es-CL" sz="2000" u="sng" dirty="0">
                <a:solidFill>
                  <a:schemeClr val="bg2">
                    <a:lumMod val="50000"/>
                  </a:schemeClr>
                </a:solidFill>
              </a:rPr>
              <a:t>falta 18 días o más</a:t>
            </a:r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 ya presenta Ausentismo Crónico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B02087-13CA-4387-9C5A-3F59D3B0FCFA}"/>
              </a:ext>
            </a:extLst>
          </p:cNvPr>
          <p:cNvSpPr txBox="1"/>
          <p:nvPr/>
        </p:nvSpPr>
        <p:spPr>
          <a:xfrm>
            <a:off x="1486918" y="3728676"/>
            <a:ext cx="4680520" cy="10156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Si su hijo/a </a:t>
            </a:r>
            <a:r>
              <a:rPr lang="es-CL" sz="2000" u="sng" dirty="0">
                <a:solidFill>
                  <a:schemeClr val="bg2">
                    <a:lumMod val="50000"/>
                  </a:schemeClr>
                </a:solidFill>
              </a:rPr>
              <a:t>falta entre 11 y 17</a:t>
            </a:r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días presenta riesgo de tener </a:t>
            </a:r>
          </a:p>
          <a:p>
            <a:pPr algn="ctr"/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Ausentismo Crónico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4F79FB-AA3B-4D3B-823C-6323BC4EE0FE}"/>
              </a:ext>
            </a:extLst>
          </p:cNvPr>
          <p:cNvSpPr txBox="1"/>
          <p:nvPr/>
        </p:nvSpPr>
        <p:spPr>
          <a:xfrm>
            <a:off x="1486918" y="5084380"/>
            <a:ext cx="4680520" cy="70788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Si su hijo/a </a:t>
            </a:r>
            <a:r>
              <a:rPr lang="es-CL" sz="2000" u="sng" dirty="0">
                <a:solidFill>
                  <a:schemeClr val="bg2">
                    <a:lumMod val="50000"/>
                  </a:schemeClr>
                </a:solidFill>
              </a:rPr>
              <a:t>falta menos de 10 días</a:t>
            </a:r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s-CL" sz="2000" dirty="0">
                <a:solidFill>
                  <a:schemeClr val="bg2">
                    <a:lumMod val="50000"/>
                  </a:schemeClr>
                </a:solidFill>
              </a:rPr>
              <a:t>no presenta ningún riesgo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2" t="2669" r="15478" b="11409"/>
          <a:stretch/>
        </p:blipFill>
        <p:spPr>
          <a:xfrm>
            <a:off x="9682163" y="1348220"/>
            <a:ext cx="2509837" cy="4760912"/>
          </a:xfrm>
        </p:spPr>
      </p:pic>
      <p:sp>
        <p:nvSpPr>
          <p:cNvPr id="9" name="Título 8"/>
          <p:cNvSpPr>
            <a:spLocks noGrp="1"/>
          </p:cNvSpPr>
          <p:nvPr>
            <p:ph type="ctrTitle" idx="4294967295"/>
          </p:nvPr>
        </p:nvSpPr>
        <p:spPr>
          <a:xfrm>
            <a:off x="2118360" y="498908"/>
            <a:ext cx="9479280" cy="849312"/>
          </a:xfrm>
        </p:spPr>
        <p:txBody>
          <a:bodyPr>
            <a:noAutofit/>
          </a:bodyPr>
          <a:lstStyle/>
          <a:p>
            <a:r>
              <a:rPr lang="es-CL" sz="3600" b="1" dirty="0">
                <a:solidFill>
                  <a:srgbClr val="0751A4"/>
                </a:solidFill>
              </a:rPr>
              <a:t>Mire la situación de ausentismo de su hijo/a desde marzo hasta hoy… </a:t>
            </a:r>
            <a:endParaRPr lang="es-ES_tradnl" sz="3600" dirty="0">
              <a:solidFill>
                <a:srgbClr val="0751A4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34AB9BF-E83F-7698-E254-03A06D2D856B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21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94358" y="2632093"/>
            <a:ext cx="11597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0751A4"/>
                </a:solidFill>
              </a:rPr>
              <a:t>¡Felicitaciones! </a:t>
            </a:r>
            <a:endParaRPr lang="es-CL" sz="6000" b="1" dirty="0">
              <a:solidFill>
                <a:srgbClr val="0751A4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102084-0872-0B66-A298-2B5CFA92AC0D}"/>
              </a:ext>
            </a:extLst>
          </p:cNvPr>
          <p:cNvSpPr txBox="1"/>
          <p:nvPr/>
        </p:nvSpPr>
        <p:spPr>
          <a:xfrm>
            <a:off x="464236" y="1678661"/>
            <a:ext cx="115976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su hijo/a ha faltado </a:t>
            </a:r>
            <a:r>
              <a:rPr lang="es-E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menos de 9 días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de clases desde marzo hasta hoy….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A8C4EF-EE70-0E1C-73BD-85DA81E4DFA7}"/>
              </a:ext>
            </a:extLst>
          </p:cNvPr>
          <p:cNvSpPr txBox="1"/>
          <p:nvPr/>
        </p:nvSpPr>
        <p:spPr>
          <a:xfrm>
            <a:off x="297180" y="4309901"/>
            <a:ext cx="1159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¡Gracias por su compromiso y le invitamos a continuar enviando a su hija/o a clases para que siga ganando aprendizajes!</a:t>
            </a:r>
          </a:p>
        </p:txBody>
      </p:sp>
      <p:pic>
        <p:nvPicPr>
          <p:cNvPr id="4" name="Gráfico 26">
            <a:extLst>
              <a:ext uri="{FF2B5EF4-FFF2-40B4-BE49-F238E27FC236}">
                <a16:creationId xmlns:a16="http://schemas.microsoft.com/office/drawing/2014/main" id="{AB8D58E4-7DC3-93AB-47BB-616ABF1C8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01662">
            <a:off x="2303910" y="2797448"/>
            <a:ext cx="706136" cy="684952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A270885E-D9B8-6A4D-3543-02DD6CF54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0122" y="2594114"/>
            <a:ext cx="1160806" cy="1215219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162AD7A5-9398-CFE9-FA11-F15BB664FB56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66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94358" y="2632093"/>
            <a:ext cx="1159764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6000" b="1" dirty="0">
                <a:solidFill>
                  <a:srgbClr val="0751A4"/>
                </a:solidFill>
              </a:rPr>
              <a:t>¡Necesitamos </a:t>
            </a:r>
          </a:p>
          <a:p>
            <a:pPr algn="ctr"/>
            <a:r>
              <a:rPr lang="es-ES" sz="6000" b="1" dirty="0">
                <a:solidFill>
                  <a:srgbClr val="0751A4"/>
                </a:solidFill>
              </a:rPr>
              <a:t>su compromiso </a:t>
            </a:r>
            <a:endParaRPr lang="es-CL" sz="6000" b="1" dirty="0">
              <a:solidFill>
                <a:srgbClr val="0751A4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102084-0872-0B66-A298-2B5CFA92AC0D}"/>
              </a:ext>
            </a:extLst>
          </p:cNvPr>
          <p:cNvSpPr txBox="1"/>
          <p:nvPr/>
        </p:nvSpPr>
        <p:spPr>
          <a:xfrm>
            <a:off x="464236" y="1678661"/>
            <a:ext cx="1159764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su hijo/a está en amarillo o en rojo, </a:t>
            </a:r>
          </a:p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decir ha </a:t>
            </a:r>
            <a:r>
              <a:rPr lang="es-CL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faltado más de 9 días</a:t>
            </a:r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desde marzo a la fecha</a:t>
            </a:r>
            <a:r>
              <a:rPr lang="is-I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endParaRPr lang="es-C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A8C4EF-EE70-0E1C-73BD-85DA81E4DFA7}"/>
              </a:ext>
            </a:extLst>
          </p:cNvPr>
          <p:cNvSpPr txBox="1"/>
          <p:nvPr/>
        </p:nvSpPr>
        <p:spPr>
          <a:xfrm>
            <a:off x="332100" y="4717674"/>
            <a:ext cx="115976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 familia para que envíen a sus hijos e hijas a clases!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62AD7A5-9398-CFE9-FA11-F15BB664FB56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79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5621FBF-513C-26A2-BFDA-70466C4AEBF0}"/>
              </a:ext>
            </a:extLst>
          </p:cNvPr>
          <p:cNvSpPr txBox="1"/>
          <p:nvPr/>
        </p:nvSpPr>
        <p:spPr>
          <a:xfrm>
            <a:off x="3638550" y="25409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¡MUCHAS GRACIAS!</a:t>
            </a:r>
            <a:endParaRPr lang="es-CL" sz="3600" b="1" dirty="0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6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35846" b="-1118"/>
          <a:stretch/>
        </p:blipFill>
        <p:spPr>
          <a:xfrm>
            <a:off x="6569276" y="0"/>
            <a:ext cx="5622724" cy="6405558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29020" y="1855608"/>
            <a:ext cx="5956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751A4"/>
                </a:solidFill>
              </a:rPr>
              <a:t>Recordemos el lema:</a:t>
            </a:r>
          </a:p>
          <a:p>
            <a:pPr algn="ctr"/>
            <a:r>
              <a:rPr lang="es-ES" sz="4000" b="1" dirty="0">
                <a:solidFill>
                  <a:srgbClr val="0751A4"/>
                </a:solidFill>
              </a:rPr>
              <a:t> ¡Hay que estar para aprender!</a:t>
            </a:r>
            <a:endParaRPr lang="es-CL" sz="4000" b="1" dirty="0">
              <a:solidFill>
                <a:srgbClr val="0751A4"/>
              </a:solidFill>
            </a:endParaRPr>
          </a:p>
        </p:txBody>
      </p:sp>
      <p:pic>
        <p:nvPicPr>
          <p:cNvPr id="4" name="Imagen 3" descr="Imagen que contiene texto, señal&#10;&#10;Descripción generada automáticamente">
            <a:extLst>
              <a:ext uri="{FF2B5EF4-FFF2-40B4-BE49-F238E27FC236}">
                <a16:creationId xmlns:a16="http://schemas.microsoft.com/office/drawing/2014/main" id="{E717CF8B-A2FA-CBF6-2C40-7AD25DC5D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85" y="3794600"/>
            <a:ext cx="2657356" cy="2657356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98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599775" y="1528088"/>
            <a:ext cx="5115536" cy="3288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L" sz="3600" b="1" dirty="0">
                <a:solidFill>
                  <a:srgbClr val="0751A4"/>
                </a:solidFill>
              </a:rPr>
              <a:t>Al asistir a clases, su hijo/a está aprendiendo constante y progresivamente…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7980"/>
          <a:stretch/>
        </p:blipFill>
        <p:spPr>
          <a:xfrm>
            <a:off x="0" y="0"/>
            <a:ext cx="6096000" cy="6344529"/>
          </a:xfrm>
        </p:spPr>
      </p:pic>
    </p:spTree>
    <p:extLst>
      <p:ext uri="{BB962C8B-B14F-4D97-AF65-F5344CB8AC3E}">
        <p14:creationId xmlns:p14="http://schemas.microsoft.com/office/powerpoint/2010/main" val="6764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450318" y="2244497"/>
            <a:ext cx="5106420" cy="277393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es-CL" sz="2800" b="1" dirty="0">
                <a:solidFill>
                  <a:srgbClr val="0751A4"/>
                </a:solidFill>
              </a:rPr>
              <a:t>Aprende nuevas palabras, a comprender lo que escucha, a pensar crítica y creativamente y muchas cosas más.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r="25713"/>
          <a:stretch/>
        </p:blipFill>
        <p:spPr>
          <a:xfrm>
            <a:off x="6096000" y="-1"/>
            <a:ext cx="6096000" cy="6358597"/>
          </a:xfr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521C585F-CDD6-3E4C-C6CD-1B6D97874DB7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5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7103098" y="2097087"/>
            <a:ext cx="4368466" cy="313213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L" sz="2800" b="1" dirty="0">
                <a:solidFill>
                  <a:srgbClr val="0751A4"/>
                </a:solidFill>
              </a:rPr>
              <a:t>Y también aprende a compartir y relacionarse con sus pares y adultos, adquiere hábitos y desarrolla su autonomía.</a:t>
            </a:r>
          </a:p>
        </p:txBody>
      </p:sp>
      <p:pic>
        <p:nvPicPr>
          <p:cNvPr id="4" name="Marcador de imagen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t="-1" r="17911" b="-7615"/>
          <a:stretch/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1190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r="32997"/>
          <a:stretch/>
        </p:blipFill>
        <p:spPr>
          <a:xfrm>
            <a:off x="6569277" y="0"/>
            <a:ext cx="5622723" cy="633478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29020" y="1561516"/>
            <a:ext cx="595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751A4"/>
                </a:solidFill>
              </a:rPr>
              <a:t>AUSENTISMO CRÓNICO?</a:t>
            </a:r>
            <a:endParaRPr lang="es-CL" sz="4000" b="1" dirty="0">
              <a:solidFill>
                <a:srgbClr val="0751A4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C9CB1C3-94EB-02FD-79FF-78E672F4726F}"/>
              </a:ext>
            </a:extLst>
          </p:cNvPr>
          <p:cNvSpPr/>
          <p:nvPr/>
        </p:nvSpPr>
        <p:spPr>
          <a:xfrm>
            <a:off x="529020" y="2884955"/>
            <a:ext cx="5674832" cy="1072593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751A4"/>
                </a:solidFill>
              </a:rPr>
              <a:t>Es cuando un niño/a falta el 10% o más de los días de clases en un año escolar completo </a:t>
            </a:r>
            <a:endParaRPr lang="es-CL" dirty="0">
              <a:solidFill>
                <a:srgbClr val="0751A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77681D-2B9D-E2CC-13BD-00DC93C41205}"/>
              </a:ext>
            </a:extLst>
          </p:cNvPr>
          <p:cNvSpPr txBox="1"/>
          <p:nvPr/>
        </p:nvSpPr>
        <p:spPr>
          <a:xfrm>
            <a:off x="773705" y="4071146"/>
            <a:ext cx="518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 Chile, un año escolar tiene 180 días de clases aproximadamente</a:t>
            </a: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s-CL" sz="16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5DCB82C-E83C-F3D4-D949-4E4C46B41049}"/>
              </a:ext>
            </a:extLst>
          </p:cNvPr>
          <p:cNvSpPr txBox="1"/>
          <p:nvPr/>
        </p:nvSpPr>
        <p:spPr>
          <a:xfrm>
            <a:off x="245851" y="5169717"/>
            <a:ext cx="6323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18 días </a:t>
            </a:r>
            <a:endParaRPr lang="es-CL" sz="20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2751FE-21F1-AD67-A94C-757DF5426D6A}"/>
              </a:ext>
            </a:extLst>
          </p:cNvPr>
          <p:cNvSpPr txBox="1"/>
          <p:nvPr/>
        </p:nvSpPr>
        <p:spPr>
          <a:xfrm>
            <a:off x="345682" y="4756680"/>
            <a:ext cx="6323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¿Cuánto es el 10% de 180 días?</a:t>
            </a: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s-CL" sz="16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01287A-E317-B01E-1700-335099E74B1A}"/>
              </a:ext>
            </a:extLst>
          </p:cNvPr>
          <p:cNvSpPr txBox="1"/>
          <p:nvPr/>
        </p:nvSpPr>
        <p:spPr>
          <a:xfrm>
            <a:off x="332100" y="5662599"/>
            <a:ext cx="632342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dirty="0">
                <a:solidFill>
                  <a:srgbClr val="0751A4"/>
                </a:solidFill>
                <a:latin typeface="+mj-lt"/>
              </a:rPr>
              <a:t>Por lo tanto, si tu hijo/a falta 18 días o más en el año escolar, tiene ausentismo crónico </a:t>
            </a:r>
            <a:r>
              <a:rPr lang="es-CL" sz="1600" dirty="0">
                <a:solidFill>
                  <a:srgbClr val="0751A4"/>
                </a:solidFill>
                <a:latin typeface="+mj-lt"/>
              </a:rPr>
              <a:t> </a:t>
            </a:r>
            <a:endParaRPr lang="es-CL" sz="1600" i="0" dirty="0">
              <a:solidFill>
                <a:srgbClr val="0751A4"/>
              </a:solidFill>
              <a:effectLst/>
              <a:latin typeface="+mj-l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18734B-9CA8-E526-8C38-5A969832AC21}"/>
              </a:ext>
            </a:extLst>
          </p:cNvPr>
          <p:cNvSpPr txBox="1"/>
          <p:nvPr/>
        </p:nvSpPr>
        <p:spPr>
          <a:xfrm>
            <a:off x="332100" y="1130345"/>
            <a:ext cx="623717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dirty="0">
                <a:solidFill>
                  <a:srgbClr val="0751A4"/>
                </a:solidFill>
              </a:rPr>
              <a:t>¿Recuerdas qué es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2400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972880" y="0"/>
            <a:ext cx="2227811" cy="1014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9B09379-5D76-41E0-8842-21DC16182BD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27144" y="388571"/>
            <a:ext cx="9544832" cy="849312"/>
          </a:xfrm>
        </p:spPr>
        <p:txBody>
          <a:bodyPr>
            <a:noAutofit/>
          </a:bodyPr>
          <a:lstStyle/>
          <a:p>
            <a:r>
              <a:rPr lang="es-CL" sz="2800" b="1" dirty="0">
                <a:solidFill>
                  <a:srgbClr val="0751A4"/>
                </a:solidFill>
              </a:rPr>
              <a:t>El problema es que el Ausentismo Crónico no lo notamos, porque miramos la asistencia o inasistencias en forma mensual, por ejemplo:</a:t>
            </a:r>
          </a:p>
        </p:txBody>
      </p:sp>
      <p:pic>
        <p:nvPicPr>
          <p:cNvPr id="8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0" b="50000"/>
          <a:stretch/>
        </p:blipFill>
        <p:spPr>
          <a:xfrm>
            <a:off x="4395460" y="1824483"/>
            <a:ext cx="1735595" cy="190906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315075" y="1989331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miramos las inasistencias del mes de julio, este niño/a ha faltado 3 días, lo que claramente no nos alarma</a:t>
            </a: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C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01"/>
          <a:stretch/>
        </p:blipFill>
        <p:spPr>
          <a:xfrm>
            <a:off x="381230" y="4371995"/>
            <a:ext cx="5933845" cy="137564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315075" y="4371995"/>
            <a:ext cx="574357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Pero si miramos los días que ha faltado desde marzo a julio (1° semestre), nos damos cuenta de que el niño/a ya ha faltado 13</a:t>
            </a:r>
          </a:p>
          <a:p>
            <a:r>
              <a:rPr lang="es-C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días, por lo que está muy cerca de presentar Ausentismo Crónico.  </a:t>
            </a:r>
            <a:endParaRPr lang="es-CL" sz="2000" dirty="0">
              <a:solidFill>
                <a:schemeClr val="tx1">
                  <a:lumMod val="75000"/>
                  <a:lumOff val="25000"/>
                </a:schemeClr>
              </a:solidFill>
              <a:ea typeface="Open Sans"/>
              <a:cs typeface="Open Sans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A62522C9-25DE-90A3-8743-4F3E74F2C574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b="7751"/>
          <a:stretch/>
        </p:blipFill>
        <p:spPr>
          <a:xfrm>
            <a:off x="6569277" y="0"/>
            <a:ext cx="5622723" cy="633478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445512" y="1924707"/>
            <a:ext cx="59567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</a:rPr>
              <a:t>¿Quién sabe con exactitud la cantidad de días que ha faltado su hija/o desde marzo hasta hoy?</a:t>
            </a:r>
            <a:endParaRPr lang="es-CL" sz="3600" b="1" dirty="0">
              <a:solidFill>
                <a:srgbClr val="0751A4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86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5B13B6-A6BB-D162-FEC4-92C13316DD0F}"/>
              </a:ext>
            </a:extLst>
          </p:cNvPr>
          <p:cNvSpPr txBox="1"/>
          <p:nvPr/>
        </p:nvSpPr>
        <p:spPr>
          <a:xfrm>
            <a:off x="332100" y="1723855"/>
            <a:ext cx="113306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Observe el reporte de ausentismo mensual acumulativo de su hijo/a como en el siguiente ejemplo: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Sume la cantidad de días ausentes de marzo hasta hoy.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C8BB6B1-98C6-E0F7-5B36-3E8FE1860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203798"/>
              </p:ext>
            </p:extLst>
          </p:nvPr>
        </p:nvGraphicFramePr>
        <p:xfrm>
          <a:off x="660346" y="2507483"/>
          <a:ext cx="10871308" cy="1295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4111">
                  <a:extLst>
                    <a:ext uri="{9D8B030D-6E8A-4147-A177-3AD203B41FA5}">
                      <a16:colId xmlns:a16="http://schemas.microsoft.com/office/drawing/2014/main" val="2738039691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1919150577"/>
                    </a:ext>
                  </a:extLst>
                </a:gridCol>
                <a:gridCol w="1564411">
                  <a:extLst>
                    <a:ext uri="{9D8B030D-6E8A-4147-A177-3AD203B41FA5}">
                      <a16:colId xmlns:a16="http://schemas.microsoft.com/office/drawing/2014/main" val="3170366494"/>
                    </a:ext>
                  </a:extLst>
                </a:gridCol>
                <a:gridCol w="1429998">
                  <a:extLst>
                    <a:ext uri="{9D8B030D-6E8A-4147-A177-3AD203B41FA5}">
                      <a16:colId xmlns:a16="http://schemas.microsoft.com/office/drawing/2014/main" val="246834445"/>
                    </a:ext>
                  </a:extLst>
                </a:gridCol>
                <a:gridCol w="1507252">
                  <a:extLst>
                    <a:ext uri="{9D8B030D-6E8A-4147-A177-3AD203B41FA5}">
                      <a16:colId xmlns:a16="http://schemas.microsoft.com/office/drawing/2014/main" val="2556150404"/>
                    </a:ext>
                  </a:extLst>
                </a:gridCol>
                <a:gridCol w="1416818">
                  <a:extLst>
                    <a:ext uri="{9D8B030D-6E8A-4147-A177-3AD203B41FA5}">
                      <a16:colId xmlns:a16="http://schemas.microsoft.com/office/drawing/2014/main" val="545772459"/>
                    </a:ext>
                  </a:extLst>
                </a:gridCol>
                <a:gridCol w="1131610">
                  <a:extLst>
                    <a:ext uri="{9D8B030D-6E8A-4147-A177-3AD203B41FA5}">
                      <a16:colId xmlns:a16="http://schemas.microsoft.com/office/drawing/2014/main" val="831397785"/>
                    </a:ext>
                  </a:extLst>
                </a:gridCol>
              </a:tblGrid>
              <a:tr h="617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Nombre de su hijo/a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Marzo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Abril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Mayo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Junio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Julio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Total  días ausentes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6105785"/>
                  </a:ext>
                </a:extLst>
              </a:tr>
              <a:tr h="4705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b="0" dirty="0">
                          <a:solidFill>
                            <a:schemeClr val="tx2"/>
                          </a:solidFill>
                          <a:effectLst/>
                        </a:rPr>
                        <a:t>María</a:t>
                      </a:r>
                      <a:endParaRPr lang="es-CL" sz="16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383609"/>
                  </a:ext>
                </a:extLst>
              </a:tr>
            </a:tbl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id="{FA07FC59-2B39-D746-712C-12CAB5A6FFA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354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ciones OFE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9BEF2447BF834BA09E85B5C3B7391E" ma:contentTypeVersion="15" ma:contentTypeDescription="Crear nuevo documento." ma:contentTypeScope="" ma:versionID="4f59022c00e14b8861e4e0b8ed302448">
  <xsd:schema xmlns:xsd="http://www.w3.org/2001/XMLSchema" xmlns:xs="http://www.w3.org/2001/XMLSchema" xmlns:p="http://schemas.microsoft.com/office/2006/metadata/properties" xmlns:ns2="ffae8424-bf88-4c49-aad6-b864bab15fd9" xmlns:ns3="14a5e9ea-880e-4cfb-b1cf-d7ca445c10df" targetNamespace="http://schemas.microsoft.com/office/2006/metadata/properties" ma:root="true" ma:fieldsID="bff1ffb9e0272ae60d5051e2623e4da8" ns2:_="" ns3:_="">
    <xsd:import namespace="ffae8424-bf88-4c49-aad6-b864bab15fd9"/>
    <xsd:import namespace="14a5e9ea-880e-4cfb-b1cf-d7ca445c10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e8424-bf88-4c49-aad6-b864bab15f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d679ea28-f8a9-48df-82f0-e4095dce10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5e9ea-880e-4cfb-b1cf-d7ca445c10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478505-e27e-496b-aef4-9c3f93ecdb91}" ma:internalName="TaxCatchAll" ma:showField="CatchAllData" ma:web="14a5e9ea-880e-4cfb-b1cf-d7ca445c10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a5e9ea-880e-4cfb-b1cf-d7ca445c10df" xsi:nil="true"/>
    <lcf76f155ced4ddcb4097134ff3c332f xmlns="ffae8424-bf88-4c49-aad6-b864bab15f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1725B59-DD96-4902-B69D-462DFD38A5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0CBEB5-F77E-4E04-B1A6-95C3B6E65E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ae8424-bf88-4c49-aad6-b864bab15fd9"/>
    <ds:schemaRef ds:uri="14a5e9ea-880e-4cfb-b1cf-d7ca445c10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B4CABB-987C-491A-A01D-0381E224E0F2}">
  <ds:schemaRefs>
    <ds:schemaRef ds:uri="http://schemas.microsoft.com/office/2006/metadata/properties"/>
    <ds:schemaRef ds:uri="http://schemas.microsoft.com/office/infopath/2007/PartnerControls"/>
    <ds:schemaRef ds:uri="14a5e9ea-880e-4cfb-b1cf-d7ca445c10df"/>
    <ds:schemaRef ds:uri="ffae8424-bf88-4c49-aad6-b864bab15fd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643</Words>
  <Application>Microsoft Office PowerPoint</Application>
  <PresentationFormat>Panorámica</PresentationFormat>
  <Paragraphs>83</Paragraphs>
  <Slides>13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problema es que el Ausentismo Crónico no lo notamos, porque miramos la asistencia o inasistencias en forma mensual, por ejemplo:</vt:lpstr>
      <vt:lpstr>Presentación de PowerPoint</vt:lpstr>
      <vt:lpstr>Presentación de PowerPoint</vt:lpstr>
      <vt:lpstr>Mire la situación de ausentismo de su hijo/a desde marzo hasta hoy…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Bustos Riquelme</dc:creator>
  <cp:lastModifiedBy>Karina Peña</cp:lastModifiedBy>
  <cp:revision>22</cp:revision>
  <dcterms:created xsi:type="dcterms:W3CDTF">2023-01-18T12:52:20Z</dcterms:created>
  <dcterms:modified xsi:type="dcterms:W3CDTF">2023-02-14T20:02:11Z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0x0101002D9BEF2447BF834BA09E85B5C3B7391E</vt:lpwstr>
  </property>
</Properties>
</file>